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12" r:id="rId2"/>
    <p:sldId id="376" r:id="rId3"/>
    <p:sldId id="377" r:id="rId4"/>
    <p:sldId id="378" r:id="rId5"/>
    <p:sldId id="379" r:id="rId6"/>
    <p:sldId id="380" r:id="rId7"/>
    <p:sldId id="381" r:id="rId8"/>
    <p:sldId id="382" r:id="rId9"/>
    <p:sldId id="383" r:id="rId10"/>
    <p:sldId id="371" r:id="rId11"/>
  </p:sldIdLst>
  <p:sldSz cx="12192000" cy="6858000"/>
  <p:notesSz cx="6858000" cy="9144000"/>
  <p:defaultTextStyle>
    <a:defPPr>
      <a:defRPr lang="en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197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1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7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7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7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7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1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8"/>
          <p:cNvSpPr txBox="1">
            <a:spLocks noGrp="1"/>
          </p:cNvSpPr>
          <p:nvPr>
            <p:ph type="title"/>
          </p:nvPr>
        </p:nvSpPr>
        <p:spPr>
          <a:xfrm rot="5400000">
            <a:off x="7285038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8"/>
          <p:cNvSpPr txBox="1">
            <a:spLocks noGrp="1"/>
          </p:cNvSpPr>
          <p:nvPr>
            <p:ph type="body" idx="1"/>
          </p:nvPr>
        </p:nvSpPr>
        <p:spPr>
          <a:xfrm rot="5400000">
            <a:off x="1697037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6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2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853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747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5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0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0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5333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0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609585" lvl="0" indent="-304792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667">
                <a:solidFill>
                  <a:schemeClr val="lt1"/>
                </a:solidFill>
              </a:defRPr>
            </a:lvl1pPr>
            <a:lvl2pPr marL="1219170" lvl="1" indent="-304792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2pPr>
            <a:lvl3pPr marL="1828754" lvl="2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3pPr>
            <a:lvl4pPr marL="2438339" lvl="3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</a:defRPr>
            </a:lvl4pPr>
            <a:lvl5pPr marL="3047924" lvl="4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</a:defRPr>
            </a:lvl5pPr>
            <a:lvl6pPr marL="3657509" lvl="5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</a:defRPr>
            </a:lvl6pPr>
            <a:lvl7pPr marL="4267093" lvl="6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</a:defRPr>
            </a:lvl7pPr>
            <a:lvl8pPr marL="4876678" lvl="7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</a:defRPr>
            </a:lvl8pPr>
            <a:lvl9pPr marL="5486263" lvl="8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4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1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541853" algn="l">
              <a:spcBef>
                <a:spcPts val="747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3733"/>
            </a:lvl1pPr>
            <a:lvl2pPr marL="1219170" lvl="1" indent="-507987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3200"/>
            </a:lvl2pPr>
            <a:lvl3pPr marL="1828754" lvl="2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2400"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2400"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9pPr>
          </a:lstStyle>
          <a:p>
            <a:endParaRPr/>
          </a:p>
        </p:txBody>
      </p:sp>
      <p:sp>
        <p:nvSpPr>
          <p:cNvPr id="36" name="Google Shape;36;p61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541853" algn="l">
              <a:spcBef>
                <a:spcPts val="747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3733"/>
            </a:lvl1pPr>
            <a:lvl2pPr marL="1219170" lvl="1" indent="-507987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3200"/>
            </a:lvl2pPr>
            <a:lvl3pPr marL="1828754" lvl="2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2400"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2400"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9pPr>
          </a:lstStyle>
          <a:p>
            <a:endParaRPr/>
          </a:p>
        </p:txBody>
      </p:sp>
      <p:sp>
        <p:nvSpPr>
          <p:cNvPr id="37" name="Google Shape;37;p6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2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609585" lvl="0" indent="-304792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1"/>
            </a:lvl1pPr>
            <a:lvl2pPr marL="1219170" lvl="1" indent="-304792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667" b="1"/>
            </a:lvl2pPr>
            <a:lvl3pPr marL="1828754" lvl="2" indent="-304792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 b="1"/>
            </a:lvl3pPr>
            <a:lvl4pPr marL="2438339" lvl="3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4pPr>
            <a:lvl5pPr marL="3047924" lvl="4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5pPr>
            <a:lvl6pPr marL="3657509" lvl="5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6pPr>
            <a:lvl7pPr marL="4267093" lvl="6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7pPr>
            <a:lvl8pPr marL="4876678" lvl="7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8pPr>
            <a:lvl9pPr marL="5486263" lvl="8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9pPr>
          </a:lstStyle>
          <a:p>
            <a:endParaRPr/>
          </a:p>
        </p:txBody>
      </p:sp>
      <p:sp>
        <p:nvSpPr>
          <p:cNvPr id="43" name="Google Shape;43;p6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507987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3200"/>
            </a:lvl1pPr>
            <a:lvl2pPr marL="1219170" lvl="1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667"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3pPr>
            <a:lvl4pPr marL="2438339" lvl="3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2133"/>
            </a:lvl4pPr>
            <a:lvl5pPr marL="3047924" lvl="4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2133"/>
            </a:lvl5pPr>
            <a:lvl6pPr marL="3657509" lvl="5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6pPr>
            <a:lvl7pPr marL="4267093" lvl="6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7pPr>
            <a:lvl8pPr marL="4876678" lvl="7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8pPr>
            <a:lvl9pPr marL="5486263" lvl="8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9pPr>
          </a:lstStyle>
          <a:p>
            <a:endParaRPr/>
          </a:p>
        </p:txBody>
      </p:sp>
      <p:sp>
        <p:nvSpPr>
          <p:cNvPr id="44" name="Google Shape;44;p62"/>
          <p:cNvSpPr txBox="1">
            <a:spLocks noGrp="1"/>
          </p:cNvSpPr>
          <p:nvPr>
            <p:ph type="body" idx="3"/>
          </p:nvPr>
        </p:nvSpPr>
        <p:spPr>
          <a:xfrm>
            <a:off x="6193369" y="1535113"/>
            <a:ext cx="5389033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609585" lvl="0" indent="-304792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1"/>
            </a:lvl1pPr>
            <a:lvl2pPr marL="1219170" lvl="1" indent="-304792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667" b="1"/>
            </a:lvl2pPr>
            <a:lvl3pPr marL="1828754" lvl="2" indent="-304792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 b="1"/>
            </a:lvl3pPr>
            <a:lvl4pPr marL="2438339" lvl="3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4pPr>
            <a:lvl5pPr marL="3047924" lvl="4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5pPr>
            <a:lvl6pPr marL="3657509" lvl="5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6pPr>
            <a:lvl7pPr marL="4267093" lvl="6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7pPr>
            <a:lvl8pPr marL="4876678" lvl="7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8pPr>
            <a:lvl9pPr marL="5486263" lvl="8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9pPr>
          </a:lstStyle>
          <a:p>
            <a:endParaRPr/>
          </a:p>
        </p:txBody>
      </p:sp>
      <p:sp>
        <p:nvSpPr>
          <p:cNvPr id="45" name="Google Shape;45;p62"/>
          <p:cNvSpPr txBox="1">
            <a:spLocks noGrp="1"/>
          </p:cNvSpPr>
          <p:nvPr>
            <p:ph type="body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507987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3200"/>
            </a:lvl1pPr>
            <a:lvl2pPr marL="1219170" lvl="1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667"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3pPr>
            <a:lvl4pPr marL="2438339" lvl="3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2133"/>
            </a:lvl4pPr>
            <a:lvl5pPr marL="3047924" lvl="4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2133"/>
            </a:lvl5pPr>
            <a:lvl6pPr marL="3657509" lvl="5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6pPr>
            <a:lvl7pPr marL="4267093" lvl="6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7pPr>
            <a:lvl8pPr marL="4876678" lvl="7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8pPr>
            <a:lvl9pPr marL="5486263" lvl="8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9pPr>
          </a:lstStyle>
          <a:p>
            <a:endParaRPr/>
          </a:p>
        </p:txBody>
      </p:sp>
      <p:sp>
        <p:nvSpPr>
          <p:cNvPr id="46" name="Google Shape;46;p6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3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8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8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5"/>
          <p:cNvSpPr txBox="1"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667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5"/>
          <p:cNvSpPr txBox="1">
            <a:spLocks noGrp="1"/>
          </p:cNvSpPr>
          <p:nvPr>
            <p:ph type="body" idx="1"/>
          </p:nvPr>
        </p:nvSpPr>
        <p:spPr>
          <a:xfrm>
            <a:off x="4766733" y="273052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575719" algn="l">
              <a:spcBef>
                <a:spcPts val="853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4267"/>
            </a:lvl1pPr>
            <a:lvl2pPr marL="1219170" lvl="1" indent="-541853" algn="l">
              <a:spcBef>
                <a:spcPts val="747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 sz="3733"/>
            </a:lvl2pPr>
            <a:lvl3pPr marL="1828754" lvl="2" indent="-507987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3200"/>
            </a:lvl3pPr>
            <a:lvl4pPr marL="2438339" lvl="3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667"/>
            </a:lvl4pPr>
            <a:lvl5pPr marL="3047924" lvl="4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 sz="2667"/>
            </a:lvl5pPr>
            <a:lvl6pPr marL="3657509" lvl="5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6pPr>
            <a:lvl7pPr marL="4267093" lvl="6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7pPr>
            <a:lvl8pPr marL="4876678" lvl="7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8pPr>
            <a:lvl9pPr marL="5486263" lvl="8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9pPr>
          </a:lstStyle>
          <a:p>
            <a:endParaRPr/>
          </a:p>
        </p:txBody>
      </p:sp>
      <p:sp>
        <p:nvSpPr>
          <p:cNvPr id="61" name="Google Shape;61;p65"/>
          <p:cNvSpPr txBox="1">
            <a:spLocks noGrp="1"/>
          </p:cNvSpPr>
          <p:nvPr>
            <p:ph type="body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/>
            </a:lvl1pPr>
            <a:lvl2pPr marL="1219170" lvl="1" indent="-304792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2pPr>
            <a:lvl3pPr marL="1828754" lvl="2" indent="-304792" algn="l"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333"/>
            </a:lvl3pPr>
            <a:lvl4pPr marL="2438339" lvl="3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4pPr>
            <a:lvl5pPr marL="3047924" lvl="4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5pPr>
            <a:lvl6pPr marL="3657509" lvl="5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6pPr>
            <a:lvl7pPr marL="4267093" lvl="6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7pPr>
            <a:lvl8pPr marL="4876678" lvl="7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8pPr>
            <a:lvl9pPr marL="5486263" lvl="8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9pPr>
          </a:lstStyle>
          <a:p>
            <a:endParaRPr/>
          </a:p>
        </p:txBody>
      </p:sp>
      <p:sp>
        <p:nvSpPr>
          <p:cNvPr id="62" name="Google Shape;62;p6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1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6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667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6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6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/>
            </a:lvl1pPr>
            <a:lvl2pPr marL="1219170" lvl="1" indent="-304792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2pPr>
            <a:lvl3pPr marL="1828754" lvl="2" indent="-304792" algn="l"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333"/>
            </a:lvl3pPr>
            <a:lvl4pPr marL="2438339" lvl="3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4pPr>
            <a:lvl5pPr marL="3047924" lvl="4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5pPr>
            <a:lvl6pPr marL="3657509" lvl="5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6pPr>
            <a:lvl7pPr marL="4267093" lvl="6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7pPr>
            <a:lvl8pPr marL="4876678" lvl="7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8pPr>
            <a:lvl9pPr marL="5486263" lvl="8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9pPr>
          </a:lstStyle>
          <a:p>
            <a:endParaRPr/>
          </a:p>
        </p:txBody>
      </p:sp>
      <p:sp>
        <p:nvSpPr>
          <p:cNvPr id="69" name="Google Shape;69;p6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8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0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0746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204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533" dirty="0">
                <a:latin typeface="Aptos" panose="020B0004020202020204" pitchFamily="34" charset="0"/>
              </a:rPr>
              <a:t>K nám z neba šiel Boží Syn,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keď svoju slávu opustil.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By z lásky nám poslúžil,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za hriešnych život položil. </a:t>
            </a:r>
            <a:br>
              <a:rPr lang="sk-SK" sz="4533" dirty="0">
                <a:latin typeface="Aptos" panose="020B0004020202020204" pitchFamily="34" charset="0"/>
              </a:rPr>
            </a:br>
            <a:endParaRPr lang="sk-SK" sz="4533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82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533" dirty="0">
                <a:latin typeface="Aptos" panose="020B0004020202020204" pitchFamily="34" charset="0"/>
              </a:rPr>
              <a:t>Náš dobrý Boh, slúžiaci Kráľ,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chce </a:t>
            </a:r>
            <a:r>
              <a:rPr lang="sk-SK" sz="4533" dirty="0" err="1">
                <a:latin typeface="Aptos" panose="020B0004020202020204" pitchFamily="34" charset="0"/>
              </a:rPr>
              <a:t>bys</a:t>
            </a:r>
            <a:r>
              <a:rPr lang="sk-SK" sz="4533" dirty="0">
                <a:latin typeface="Aptos" panose="020B0004020202020204" pitchFamily="34" charset="0"/>
              </a:rPr>
              <a:t> Ho tiež nasledoval.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Svoj život máš Mu niesť, čo dar,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kým neuzrieš Ho tvárou v tvár.</a:t>
            </a:r>
            <a:br>
              <a:rPr lang="sk-SK" sz="4533" dirty="0">
                <a:latin typeface="Aptos" panose="020B0004020202020204" pitchFamily="34" charset="0"/>
              </a:rPr>
            </a:br>
            <a:endParaRPr lang="sk-SK" sz="4533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5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533" dirty="0">
                <a:latin typeface="Aptos" panose="020B0004020202020204" pitchFamily="34" charset="0"/>
              </a:rPr>
              <a:t>Boj ťažký v záhrade sám,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On v slzách, tiesni bojoval.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Duša sa zármutkom </a:t>
            </a:r>
            <a:r>
              <a:rPr lang="sk-SK" sz="4533" dirty="0" err="1">
                <a:latin typeface="Aptos" panose="020B0004020202020204" pitchFamily="34" charset="0"/>
              </a:rPr>
              <a:t>chvie</a:t>
            </a:r>
            <a:r>
              <a:rPr lang="sk-SK" sz="4533" dirty="0">
                <a:latin typeface="Aptos" panose="020B0004020202020204" pitchFamily="34" charset="0"/>
              </a:rPr>
              <a:t>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„Buď vôľa Tvoja“ z pier Mu znie. </a:t>
            </a:r>
          </a:p>
        </p:txBody>
      </p:sp>
    </p:spTree>
    <p:extLst>
      <p:ext uri="{BB962C8B-B14F-4D97-AF65-F5344CB8AC3E}">
        <p14:creationId xmlns:p14="http://schemas.microsoft.com/office/powerpoint/2010/main" val="423524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533" dirty="0">
                <a:latin typeface="Aptos" panose="020B0004020202020204" pitchFamily="34" charset="0"/>
              </a:rPr>
              <a:t>Náš dobrý Boh, slúžiaci Kráľ,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chce </a:t>
            </a:r>
            <a:r>
              <a:rPr lang="sk-SK" sz="4533" dirty="0" err="1">
                <a:latin typeface="Aptos" panose="020B0004020202020204" pitchFamily="34" charset="0"/>
              </a:rPr>
              <a:t>bys</a:t>
            </a:r>
            <a:r>
              <a:rPr lang="sk-SK" sz="4533" dirty="0">
                <a:latin typeface="Aptos" panose="020B0004020202020204" pitchFamily="34" charset="0"/>
              </a:rPr>
              <a:t> Ho tiež nasledoval.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Svoj život máš Mu niesť, čo dar,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kým neuzrieš Ho tvárou v tvár.</a:t>
            </a:r>
            <a:br>
              <a:rPr lang="sk-SK" sz="4533" dirty="0">
                <a:latin typeface="Aptos" panose="020B0004020202020204" pitchFamily="34" charset="0"/>
              </a:rPr>
            </a:br>
            <a:endParaRPr lang="sk-SK" sz="4533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28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533" dirty="0">
                <a:latin typeface="Aptos" panose="020B0004020202020204" pitchFamily="34" charset="0"/>
              </a:rPr>
              <a:t>Na kríži </a:t>
            </a:r>
            <a:r>
              <a:rPr lang="sk-SK" sz="4533" dirty="0" err="1">
                <a:latin typeface="Aptos" panose="020B0004020202020204" pitchFamily="34" charset="0"/>
              </a:rPr>
              <a:t>prehrozných</a:t>
            </a:r>
            <a:r>
              <a:rPr lang="sk-SK" sz="4533" dirty="0">
                <a:latin typeface="Aptos" panose="020B0004020202020204" pitchFamily="34" charset="0"/>
              </a:rPr>
              <a:t> múk,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krv čistá tiekla z nôh aj rúk,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čo rozosiali svet hviezd,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tam bezmocne sú pribité. </a:t>
            </a:r>
          </a:p>
        </p:txBody>
      </p:sp>
    </p:spTree>
    <p:extLst>
      <p:ext uri="{BB962C8B-B14F-4D97-AF65-F5344CB8AC3E}">
        <p14:creationId xmlns:p14="http://schemas.microsoft.com/office/powerpoint/2010/main" val="1805639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533" dirty="0">
                <a:latin typeface="Aptos" panose="020B0004020202020204" pitchFamily="34" charset="0"/>
              </a:rPr>
              <a:t>Náš dobrý Boh, slúžiaci Kráľ,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chce </a:t>
            </a:r>
            <a:r>
              <a:rPr lang="sk-SK" sz="4533" dirty="0" err="1">
                <a:latin typeface="Aptos" panose="020B0004020202020204" pitchFamily="34" charset="0"/>
              </a:rPr>
              <a:t>bys</a:t>
            </a:r>
            <a:r>
              <a:rPr lang="sk-SK" sz="4533" dirty="0">
                <a:latin typeface="Aptos" panose="020B0004020202020204" pitchFamily="34" charset="0"/>
              </a:rPr>
              <a:t> Ho tiež nasledoval.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Svoj život máš Mu niesť, čo dar,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kým neuzrieš Ho tvárou v tvár.</a:t>
            </a:r>
            <a:br>
              <a:rPr lang="sk-SK" sz="4533" dirty="0">
                <a:latin typeface="Aptos" panose="020B0004020202020204" pitchFamily="34" charset="0"/>
              </a:rPr>
            </a:br>
            <a:endParaRPr lang="sk-SK" sz="4533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79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533" dirty="0">
                <a:latin typeface="Aptos" panose="020B0004020202020204" pitchFamily="34" charset="0"/>
              </a:rPr>
              <a:t>Hľa, tak nám slúžil náš Pán.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Otvorme srdcia dokorán!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Nech má v nich stále svoj trón,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učme sa slúžiť, ako On! </a:t>
            </a:r>
          </a:p>
        </p:txBody>
      </p:sp>
    </p:spTree>
    <p:extLst>
      <p:ext uri="{BB962C8B-B14F-4D97-AF65-F5344CB8AC3E}">
        <p14:creationId xmlns:p14="http://schemas.microsoft.com/office/powerpoint/2010/main" val="147791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533" dirty="0">
                <a:latin typeface="Aptos" panose="020B0004020202020204" pitchFamily="34" charset="0"/>
              </a:rPr>
              <a:t>Náš dobrý Boh, slúžiaci Kráľ,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chce </a:t>
            </a:r>
            <a:r>
              <a:rPr lang="sk-SK" sz="4533" dirty="0" err="1">
                <a:latin typeface="Aptos" panose="020B0004020202020204" pitchFamily="34" charset="0"/>
              </a:rPr>
              <a:t>bys</a:t>
            </a:r>
            <a:r>
              <a:rPr lang="sk-SK" sz="4533" dirty="0">
                <a:latin typeface="Aptos" panose="020B0004020202020204" pitchFamily="34" charset="0"/>
              </a:rPr>
              <a:t> Ho tiež nasledoval.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Svoj život máš Mu niesť, čo dar, </a:t>
            </a:r>
            <a:br>
              <a:rPr lang="sk-SK" sz="4533" dirty="0">
                <a:latin typeface="Aptos" panose="020B0004020202020204" pitchFamily="34" charset="0"/>
              </a:rPr>
            </a:br>
            <a:r>
              <a:rPr lang="sk-SK" sz="4533" dirty="0">
                <a:latin typeface="Aptos" panose="020B0004020202020204" pitchFamily="34" charset="0"/>
              </a:rPr>
              <a:t>kým neuzrieš Ho tvárou v tvár.</a:t>
            </a:r>
            <a:br>
              <a:rPr lang="sk-SK" sz="4533" dirty="0">
                <a:latin typeface="Aptos" panose="020B0004020202020204" pitchFamily="34" charset="0"/>
              </a:rPr>
            </a:br>
            <a:endParaRPr lang="sk-SK" sz="4533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17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Macintosh PowerPoint</Application>
  <PresentationFormat>Widescreen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Black</vt:lpstr>
      <vt:lpstr>PowerPoint Presentation</vt:lpstr>
      <vt:lpstr>K nám z neba šiel Boží Syn,  keď svoju slávu opustil.  By z lásky nám poslúžil,  za hriešnych život položil.  </vt:lpstr>
      <vt:lpstr>Náš dobrý Boh, slúžiaci Kráľ,  chce bys Ho tiež nasledoval.  Svoj život máš Mu niesť, čo dar,  kým neuzrieš Ho tvárou v tvár. </vt:lpstr>
      <vt:lpstr>Boj ťažký v záhrade sám,  On v slzách, tiesni bojoval.  Duša sa zármutkom chvie,  „Buď vôľa Tvoja“ z pier Mu znie. </vt:lpstr>
      <vt:lpstr>Náš dobrý Boh, slúžiaci Kráľ,  chce bys Ho tiež nasledoval.  Svoj život máš Mu niesť, čo dar,  kým neuzrieš Ho tvárou v tvár. </vt:lpstr>
      <vt:lpstr>Na kríži prehrozných múk,  krv čistá tiekla z nôh aj rúk,  čo rozosiali svet hviezd,  tam bezmocne sú pribité. </vt:lpstr>
      <vt:lpstr>Náš dobrý Boh, slúžiaci Kráľ,  chce bys Ho tiež nasledoval.  Svoj život máš Mu niesť, čo dar,  kým neuzrieš Ho tvárou v tvár. </vt:lpstr>
      <vt:lpstr>Hľa, tak nám slúžil náš Pán.  Otvorme srdcia dokorán!  Nech má v nich stále svoj trón,  učme sa slúžiť, ako On! </vt:lpstr>
      <vt:lpstr>Náš dobrý Boh, slúžiaci Kráľ,  chce bys Ho tiež nasledoval.  Svoj život máš Mu niesť, čo dar,  kým neuzrieš Ho tvárou v tvár.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2024-03-24T07:05:34Z</dcterms:created>
  <dcterms:modified xsi:type="dcterms:W3CDTF">2024-03-24T07:05:49Z</dcterms:modified>
</cp:coreProperties>
</file>