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0" r:id="rId7"/>
    <p:sldId id="271" r:id="rId8"/>
    <p:sldId id="266" r:id="rId9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31"/>
  </p:normalViewPr>
  <p:slideViewPr>
    <p:cSldViewPr snapToGrid="0" snapToObjects="1">
      <p:cViewPr>
        <p:scale>
          <a:sx n="135" d="100"/>
          <a:sy n="135" d="100"/>
        </p:scale>
        <p:origin x="424" y="31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1/10/18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Muž múdry staval dom svoj na skale </a:t>
            </a:r>
            <a:br>
              <a:rPr lang="sk-SK" sz="3600" dirty="0"/>
            </a:br>
            <a:r>
              <a:rPr lang="sk-SK" sz="3600" dirty="0"/>
              <a:t>Muž múdry staval dom svoj na skale </a:t>
            </a:r>
            <a:br>
              <a:rPr lang="sk-SK" sz="3600" dirty="0"/>
            </a:br>
            <a:r>
              <a:rPr lang="sk-SK" sz="3600" dirty="0"/>
              <a:t>Muž múdry staval dom svoj na skale,</a:t>
            </a:r>
            <a:br>
              <a:rPr lang="sk-SK" sz="3600" dirty="0"/>
            </a:br>
            <a:r>
              <a:rPr lang="sk-SK" sz="3600" dirty="0"/>
              <a:t>potom prišiel veľký dážď.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6E6B3BE-A4F6-2241-BE47-E3664E08D7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359088" y="4342423"/>
            <a:ext cx="768723" cy="81228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C9D1264-5258-4440-A1B3-08A4873847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5713" y="3832052"/>
            <a:ext cx="1253938" cy="125393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B9235B6-011E-2144-9843-3F7A9B56605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0508" y="3362479"/>
            <a:ext cx="1827910" cy="182791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F5B244DF-874E-6A44-B86F-101ED4A4412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9789" y="2799761"/>
            <a:ext cx="1312234" cy="1312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>
            <a:extLst>
              <a:ext uri="{FF2B5EF4-FFF2-40B4-BE49-F238E27FC236}">
                <a16:creationId xmlns:a16="http://schemas.microsoft.com/office/drawing/2014/main" id="{95030572-839F-6A4C-87CC-55DB53EDAC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0508" y="3362479"/>
            <a:ext cx="1827910" cy="182791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707BF101-071E-E34D-BD0E-0A7CF117F6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9789" y="2799761"/>
            <a:ext cx="1312234" cy="1312234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91D15AB-9428-A946-8ED1-315687C8FE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1005" y="3798548"/>
            <a:ext cx="1253938" cy="12539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Dážď padal a voda stúpala </a:t>
            </a:r>
            <a:br>
              <a:rPr lang="sk-SK" sz="3600" dirty="0"/>
            </a:br>
            <a:r>
              <a:rPr lang="sk-SK" sz="3600" dirty="0"/>
              <a:t>Dážď padal a voda stúpala </a:t>
            </a:r>
            <a:br>
              <a:rPr lang="sk-SK" sz="3600" dirty="0"/>
            </a:br>
            <a:r>
              <a:rPr lang="sk-SK" sz="3600" dirty="0"/>
              <a:t>Dážď padal a voda stúpala,</a:t>
            </a:r>
            <a:br>
              <a:rPr lang="sk-SK" sz="3600" dirty="0"/>
            </a:br>
            <a:r>
              <a:rPr lang="sk-SK" sz="3600" dirty="0"/>
              <a:t>dom na skale pevne stál.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3B488916-844D-EA48-AB57-076CE8D661E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456" y="4067835"/>
            <a:ext cx="1377823" cy="1377823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04D9924C-2DDB-2E46-AAD8-D5AA086EC3D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741537" y="4067835"/>
            <a:ext cx="1361987" cy="137782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32939F1A-2206-264D-940F-BF50CF102D6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8875" y="4067835"/>
            <a:ext cx="1377823" cy="1377823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74D82AC8-0C9A-0D4B-91CE-334D5885FB3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469659" y="4067835"/>
            <a:ext cx="1361987" cy="1377823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0ADDF610-09A2-9049-B07E-E102F240FAD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9491" y="4067835"/>
            <a:ext cx="1377823" cy="1377823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4FD0E405-BBBC-B840-B08A-F87B42623B2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180923" y="4067835"/>
            <a:ext cx="1361987" cy="1377823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41BF9855-BF69-7A42-8D0E-A1FEF3C44BA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9338" y="3545417"/>
            <a:ext cx="1346128" cy="1346128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393F79BC-BD07-1942-88FB-748EB333737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2680" y="3127529"/>
            <a:ext cx="1245140" cy="124514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3E22205B-CED7-3A47-BD1A-A8976CBDE9C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492" y="2626281"/>
            <a:ext cx="1297988" cy="1297988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CEF2716E-9F2E-0147-AF22-EBA630798E8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2377" y="2448338"/>
            <a:ext cx="885641" cy="885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978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Muž hlúpy staval dom svoj na piesku </a:t>
            </a:r>
            <a:br>
              <a:rPr lang="sk-SK" sz="3600" dirty="0"/>
            </a:br>
            <a:r>
              <a:rPr lang="sk-SK" sz="3600" dirty="0"/>
              <a:t>Muž hlúpy staval dom svoj na piesku </a:t>
            </a:r>
            <a:br>
              <a:rPr lang="sk-SK" sz="3600" dirty="0"/>
            </a:br>
            <a:r>
              <a:rPr lang="sk-SK" sz="3600" dirty="0"/>
              <a:t>Muž hlúpy staval dom svoj na piesku,</a:t>
            </a:r>
            <a:br>
              <a:rPr lang="sk-SK" sz="3600" dirty="0"/>
            </a:br>
            <a:r>
              <a:rPr lang="sk-SK" sz="3600" dirty="0"/>
              <a:t>potom prišiel veľký dážď. 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37FD3C5-58FD-3C45-A1DA-426FD8099A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3497" y="1808178"/>
            <a:ext cx="3495576" cy="349557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8319FB1-B1D3-814D-867F-78171F3650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84300">
            <a:off x="3148478" y="3032694"/>
            <a:ext cx="1216226" cy="121622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0F3A556-BC4F-A848-BF65-1F54D8076E7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002088" y="4353829"/>
            <a:ext cx="768723" cy="81228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326D66C-9D1A-1445-93B0-016FBD90C86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3376" y="3868753"/>
            <a:ext cx="1253938" cy="1253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4119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Dážď padal a voda stúpala </a:t>
            </a:r>
            <a:br>
              <a:rPr lang="sk-SK" sz="3600" dirty="0"/>
            </a:br>
            <a:r>
              <a:rPr lang="sk-SK" sz="3600" dirty="0"/>
              <a:t>Dážď padal a voda stúpala </a:t>
            </a:r>
            <a:br>
              <a:rPr lang="sk-SK" sz="3600" dirty="0"/>
            </a:br>
            <a:r>
              <a:rPr lang="sk-SK" sz="3600" dirty="0"/>
              <a:t>Dážď padal a voda stúpala,</a:t>
            </a:r>
            <a:br>
              <a:rPr lang="sk-SK" sz="3600" dirty="0"/>
            </a:br>
            <a:r>
              <a:rPr lang="sk-SK" sz="3600" dirty="0"/>
              <a:t>dom na piesku zobrala. 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D013DBA-75C7-6744-96F7-A15528B23F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3497" y="1808178"/>
            <a:ext cx="3495576" cy="349557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94CF819-9675-364B-B933-674CDE2E462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84300">
            <a:off x="1564424" y="3459723"/>
            <a:ext cx="1216226" cy="121622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7448C53-202A-6944-B217-0DE4CEDC9A5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3376" y="3868753"/>
            <a:ext cx="1253938" cy="125393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B2A8D91-937F-2944-BA10-1AEDF2C2D21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39338" y="3545417"/>
            <a:ext cx="1346128" cy="134612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9A820AB-056D-ED4C-A031-172FDB3C6EF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2680" y="3127529"/>
            <a:ext cx="1245140" cy="124514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AC2314B-153D-A543-80BA-C93B592CF8F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492" y="2626281"/>
            <a:ext cx="1297988" cy="129798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A8EDE8B-8D27-E144-81AE-492F988A9CA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2058" y="2401203"/>
            <a:ext cx="885641" cy="88564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C151F67-263B-CD45-BAFA-B404ADB4C7A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456" y="4067835"/>
            <a:ext cx="1377823" cy="137782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0551BF2-8361-3042-A63F-E57A09227E2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741537" y="4067835"/>
            <a:ext cx="1361987" cy="1377823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F9CC71B-1975-2949-B5AD-F8786191743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8875" y="4067835"/>
            <a:ext cx="1377823" cy="1377823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EAF445E-3463-224D-A810-2D0F4233963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469659" y="4067835"/>
            <a:ext cx="1361987" cy="137782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E12533ED-8B32-CE4A-A3A0-152C685398A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9491" y="4067835"/>
            <a:ext cx="1377823" cy="1377823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A2D9B8AA-FDB2-7C4D-A53D-5C0511148B2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180923" y="4067835"/>
            <a:ext cx="1361987" cy="1377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9871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Čo vraví Písmo na to pamätaj,</a:t>
            </a:r>
            <a:br>
              <a:rPr lang="sk-SK" sz="3600" dirty="0"/>
            </a:br>
            <a:r>
              <a:rPr lang="sk-SK" sz="3600" dirty="0"/>
              <a:t>čo vraví Písmo na to pamätaj,</a:t>
            </a:r>
            <a:br>
              <a:rPr lang="sk-SK" sz="3600" dirty="0"/>
            </a:br>
            <a:r>
              <a:rPr lang="sk-SK" sz="3600" dirty="0"/>
              <a:t>čo vraví Písmo na to pamätaj,</a:t>
            </a:r>
            <a:br>
              <a:rPr lang="sk-SK" sz="3600" dirty="0"/>
            </a:br>
            <a:r>
              <a:rPr lang="sk-SK" sz="3600" dirty="0"/>
              <a:t>dom na piesku nestavaj.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ECDB8D5-19F0-CF48-B010-A5BF154793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6369" y="3259906"/>
            <a:ext cx="1478241" cy="147824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E308770-2F34-D44A-91A2-E5CFAA8987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4610" y="3383070"/>
            <a:ext cx="1069261" cy="1069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8928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9E4CC8EB-9718-3047-9DA7-F0D9D11207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927947">
            <a:off x="2980540" y="2530114"/>
            <a:ext cx="2590800" cy="25908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A9F1692-521B-E04D-9BC2-06D36185A1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7125" y="3250432"/>
            <a:ext cx="1361374" cy="13613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Tvoj dom nech základy v Bohu má,</a:t>
            </a:r>
            <a:br>
              <a:rPr lang="sk-SK" sz="3600" dirty="0"/>
            </a:br>
            <a:r>
              <a:rPr lang="sk-SK" sz="3600" dirty="0"/>
              <a:t>tvoj dom nech základy v Bohu má,</a:t>
            </a:r>
            <a:br>
              <a:rPr lang="sk-SK" sz="3600" dirty="0"/>
            </a:br>
            <a:r>
              <a:rPr lang="sk-SK" sz="3600" dirty="0"/>
              <a:t>tvoj dom nech základy v Bohu má,</a:t>
            </a:r>
            <a:br>
              <a:rPr lang="sk-SK" sz="3600" dirty="0"/>
            </a:br>
            <a:r>
              <a:rPr lang="sk-SK" sz="3600" dirty="0"/>
              <a:t>potom bude pevne stáť.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779D0B1-D3B6-2D4A-A535-9A5D08FC765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5155" y="3306909"/>
            <a:ext cx="1721570" cy="1721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45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</Template>
  <TotalTime>34</TotalTime>
  <Words>39</Words>
  <Application>Microsoft Macintosh PowerPoint</Application>
  <PresentationFormat>On-screen Show (16:9)</PresentationFormat>
  <Paragraphs>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Black</vt:lpstr>
      <vt:lpstr>PowerPoint Presentation</vt:lpstr>
      <vt:lpstr>Muž múdry staval dom svoj na skale  Muž múdry staval dom svoj na skale  Muž múdry staval dom svoj na skale, potom prišiel veľký dážď.</vt:lpstr>
      <vt:lpstr>Dážď padal a voda stúpala  Dážď padal a voda stúpala  Dážď padal a voda stúpala, dom na skale pevne stál.</vt:lpstr>
      <vt:lpstr>Muž hlúpy staval dom svoj na piesku  Muž hlúpy staval dom svoj na piesku  Muž hlúpy staval dom svoj na piesku, potom prišiel veľký dážď. </vt:lpstr>
      <vt:lpstr>Dážď padal a voda stúpala  Dážď padal a voda stúpala  Dážď padal a voda stúpala, dom na piesku zobrala. </vt:lpstr>
      <vt:lpstr>Čo vraví Písmo na to pamätaj, čo vraví Písmo na to pamätaj, čo vraví Písmo na to pamätaj, dom na piesku nestavaj.</vt:lpstr>
      <vt:lpstr>Tvoj dom nech základy v Bohu má, tvoj dom nech základy v Bohu má, tvoj dom nech základy v Bohu má, potom bude pevne stáť.</vt:lpstr>
      <vt:lpstr>PowerPoint Presentation</vt:lpstr>
    </vt:vector>
  </TitlesOfParts>
  <Company/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Martina Tomasovicova</dc:creator>
  <cp:lastModifiedBy>Martina Tomasovicova</cp:lastModifiedBy>
  <cp:revision>4</cp:revision>
  <dcterms:created xsi:type="dcterms:W3CDTF">2018-01-10T08:03:59Z</dcterms:created>
  <dcterms:modified xsi:type="dcterms:W3CDTF">2018-01-10T08:38:47Z</dcterms:modified>
</cp:coreProperties>
</file>