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65" r:id="rId3"/>
    <p:sldId id="267" r:id="rId4"/>
    <p:sldId id="268" r:id="rId5"/>
    <p:sldId id="273" r:id="rId6"/>
    <p:sldId id="269" r:id="rId7"/>
    <p:sldId id="274" r:id="rId8"/>
    <p:sldId id="270" r:id="rId9"/>
    <p:sldId id="266" r:id="rId10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08"/>
    <p:restoredTop sz="94631"/>
  </p:normalViewPr>
  <p:slideViewPr>
    <p:cSldViewPr snapToGrid="0" snapToObjects="1">
      <p:cViewPr varScale="1">
        <p:scale>
          <a:sx n="143" d="100"/>
          <a:sy n="143" d="100"/>
        </p:scale>
        <p:origin x="224" y="200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28" d="100"/>
        <a:sy n="128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1/10/18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20199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1/10/18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94982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1/10/18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79412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1/10/18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9333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1/10/18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9526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1/10/18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43016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1/10/18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79409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1/10/18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60677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1/10/18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1287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1/10/18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01161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1/10/18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65745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FECD78-3C8E-49F2-8FAB-59489D168ABB}" type="datetimeFigureOut">
              <a:rPr lang="en-US" smtClean="0"/>
              <a:t>1/10/18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771123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868284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sk-SK" sz="3600" dirty="0"/>
              <a:t>Požehnané meno má Pán,</a:t>
            </a:r>
            <a:br>
              <a:rPr lang="sk-SK" sz="3600" dirty="0"/>
            </a:br>
            <a:r>
              <a:rPr lang="sk-SK" sz="3600" dirty="0"/>
              <a:t>Požehnané meno má Pán,</a:t>
            </a:r>
            <a:br>
              <a:rPr lang="sk-SK" sz="3600" dirty="0"/>
            </a:br>
            <a:r>
              <a:rPr lang="sk-SK" sz="3600" dirty="0"/>
              <a:t>Požehnané meno má Pán, Najvyšší.</a:t>
            </a:r>
          </a:p>
        </p:txBody>
      </p:sp>
    </p:spTree>
    <p:extLst>
      <p:ext uri="{BB962C8B-B14F-4D97-AF65-F5344CB8AC3E}">
        <p14:creationId xmlns:p14="http://schemas.microsoft.com/office/powerpoint/2010/main" val="33131234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sk-SK" sz="3600" dirty="0"/>
              <a:t>Viem, že meno Pána je môj úkryt,</a:t>
            </a:r>
            <a:br>
              <a:rPr lang="sk-SK" sz="3600" dirty="0"/>
            </a:br>
            <a:r>
              <a:rPr lang="sk-SK" sz="3600" dirty="0"/>
              <a:t>v boji sa v ňom môžem skryť</a:t>
            </a:r>
            <a:br>
              <a:rPr lang="sk-SK" sz="3600" dirty="0"/>
            </a:br>
            <a:r>
              <a:rPr lang="sk-SK" sz="3600" dirty="0"/>
              <a:t>a v bezpečí žiť!</a:t>
            </a:r>
          </a:p>
        </p:txBody>
      </p:sp>
    </p:spTree>
    <p:extLst>
      <p:ext uri="{BB962C8B-B14F-4D97-AF65-F5344CB8AC3E}">
        <p14:creationId xmlns:p14="http://schemas.microsoft.com/office/powerpoint/2010/main" val="15934426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sk-SK" sz="3600" dirty="0"/>
              <a:t>Oslávené meno má Pán,</a:t>
            </a:r>
            <a:br>
              <a:rPr lang="sk-SK" sz="3600" dirty="0"/>
            </a:br>
            <a:r>
              <a:rPr lang="sk-SK" sz="3600" dirty="0"/>
              <a:t>oslávené meno má Pán,</a:t>
            </a:r>
            <a:br>
              <a:rPr lang="sk-SK" sz="3600" dirty="0"/>
            </a:br>
            <a:r>
              <a:rPr lang="sk-SK" sz="3600" dirty="0"/>
              <a:t>oslávené meno má Pán, Najvyšší.</a:t>
            </a:r>
          </a:p>
        </p:txBody>
      </p:sp>
    </p:spTree>
    <p:extLst>
      <p:ext uri="{BB962C8B-B14F-4D97-AF65-F5344CB8AC3E}">
        <p14:creationId xmlns:p14="http://schemas.microsoft.com/office/powerpoint/2010/main" val="23768403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sk-SK" sz="3600" dirty="0"/>
              <a:t>Viem, že meno Pána je môj úkryt,</a:t>
            </a:r>
            <a:br>
              <a:rPr lang="sk-SK" sz="3600" dirty="0"/>
            </a:br>
            <a:r>
              <a:rPr lang="sk-SK" sz="3600" dirty="0"/>
              <a:t>v boji sa v ňom môžem skryť</a:t>
            </a:r>
            <a:br>
              <a:rPr lang="sk-SK" sz="3600" dirty="0"/>
            </a:br>
            <a:r>
              <a:rPr lang="sk-SK" sz="3600" dirty="0"/>
              <a:t>a v bezpečí žiť!</a:t>
            </a:r>
          </a:p>
        </p:txBody>
      </p:sp>
    </p:spTree>
    <p:extLst>
      <p:ext uri="{BB962C8B-B14F-4D97-AF65-F5344CB8AC3E}">
        <p14:creationId xmlns:p14="http://schemas.microsoft.com/office/powerpoint/2010/main" val="40492877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sk-SK" sz="3600" dirty="0"/>
              <a:t>Ježiš, toto meno má Pán,</a:t>
            </a:r>
            <a:br>
              <a:rPr lang="sk-SK" sz="3600" dirty="0"/>
            </a:br>
            <a:r>
              <a:rPr lang="sk-SK" sz="3600" dirty="0"/>
              <a:t>Ježiš, toto meno má Pán,</a:t>
            </a:r>
            <a:br>
              <a:rPr lang="sk-SK" sz="3600" dirty="0"/>
            </a:br>
            <a:r>
              <a:rPr lang="sk-SK" sz="3600" dirty="0"/>
              <a:t>Ježiš, toto meno má Pán, Najvyšší.</a:t>
            </a:r>
          </a:p>
        </p:txBody>
      </p:sp>
    </p:spTree>
    <p:extLst>
      <p:ext uri="{BB962C8B-B14F-4D97-AF65-F5344CB8AC3E}">
        <p14:creationId xmlns:p14="http://schemas.microsoft.com/office/powerpoint/2010/main" val="4685239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sk-SK" sz="3600" dirty="0"/>
              <a:t>Viem, že meno Pána je môj úkryt,</a:t>
            </a:r>
            <a:br>
              <a:rPr lang="sk-SK" sz="3600" dirty="0"/>
            </a:br>
            <a:r>
              <a:rPr lang="sk-SK" sz="3600" dirty="0"/>
              <a:t>v boji sa v ňom môžem skryť</a:t>
            </a:r>
            <a:br>
              <a:rPr lang="sk-SK" sz="3600" dirty="0"/>
            </a:br>
            <a:r>
              <a:rPr lang="sk-SK" sz="3600" dirty="0"/>
              <a:t>a v bezpečí žiť!</a:t>
            </a:r>
          </a:p>
        </p:txBody>
      </p:sp>
    </p:spTree>
    <p:extLst>
      <p:ext uri="{BB962C8B-B14F-4D97-AF65-F5344CB8AC3E}">
        <p14:creationId xmlns:p14="http://schemas.microsoft.com/office/powerpoint/2010/main" val="2006690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sk-SK" sz="3600" dirty="0"/>
              <a:t>Svätý, svätý, svätý je Pán,</a:t>
            </a:r>
            <a:br>
              <a:rPr lang="sk-SK" sz="3600" dirty="0"/>
            </a:br>
            <a:r>
              <a:rPr lang="sk-SK" sz="3600" dirty="0"/>
              <a:t>Svätý, svätý, svätý je Pán,</a:t>
            </a:r>
            <a:br>
              <a:rPr lang="sk-SK" sz="3600" dirty="0"/>
            </a:br>
            <a:r>
              <a:rPr lang="sk-SK" sz="3600" dirty="0"/>
              <a:t>Svätý, svätý, svätý je Pán, Najvyšší.</a:t>
            </a:r>
          </a:p>
        </p:txBody>
      </p:sp>
    </p:spTree>
    <p:extLst>
      <p:ext uri="{BB962C8B-B14F-4D97-AF65-F5344CB8AC3E}">
        <p14:creationId xmlns:p14="http://schemas.microsoft.com/office/powerpoint/2010/main" val="26257788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155174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>
</file>

<file path=ppt/theme/theme1.xml><?xml version="1.0" encoding="utf-8"?>
<a:theme xmlns:a="http://schemas.openxmlformats.org/drawingml/2006/main" name="Black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Black</Template>
  <TotalTime>2</TotalTime>
  <Words>52</Words>
  <Application>Microsoft Macintosh PowerPoint</Application>
  <PresentationFormat>On-screen Show (16:9)</PresentationFormat>
  <Paragraphs>7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Calibri</vt:lpstr>
      <vt:lpstr>Black</vt:lpstr>
      <vt:lpstr>PowerPoint Presentation</vt:lpstr>
      <vt:lpstr>Požehnané meno má Pán, Požehnané meno má Pán, Požehnané meno má Pán, Najvyšší.</vt:lpstr>
      <vt:lpstr>Viem, že meno Pána je môj úkryt, v boji sa v ňom môžem skryť a v bezpečí žiť!</vt:lpstr>
      <vt:lpstr>Oslávené meno má Pán, oslávené meno má Pán, oslávené meno má Pán, Najvyšší.</vt:lpstr>
      <vt:lpstr>Viem, že meno Pána je môj úkryt, v boji sa v ňom môžem skryť a v bezpečí žiť!</vt:lpstr>
      <vt:lpstr>Ježiš, toto meno má Pán, Ježiš, toto meno má Pán, Ježiš, toto meno má Pán, Najvyšší.</vt:lpstr>
      <vt:lpstr>Viem, že meno Pána je môj úkryt, v boji sa v ňom môžem skryť a v bezpečí žiť!</vt:lpstr>
      <vt:lpstr>Svätý, svätý, svätý je Pán, Svätý, svätý, svätý je Pán, Svätý, svätý, svätý je Pán, Najvyšší.</vt:lpstr>
      <vt:lpstr>PowerPoint Presentation</vt:lpstr>
    </vt:vector>
  </TitlesOfParts>
  <Company/>
  <LinksUpToDate>false</LinksUpToDate>
  <SharedDoc>false</SharedDoc>
  <HyperlinksChanged>false</HyperlinksChanged>
  <AppVersion>16.0009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Martina Tomasovicova</dc:creator>
  <cp:lastModifiedBy>Martina Tomasovicova</cp:lastModifiedBy>
  <cp:revision>2</cp:revision>
  <dcterms:created xsi:type="dcterms:W3CDTF">2018-01-10T09:00:04Z</dcterms:created>
  <dcterms:modified xsi:type="dcterms:W3CDTF">2018-01-10T09:03:43Z</dcterms:modified>
</cp:coreProperties>
</file>