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9" r:id="rId5"/>
    <p:sldId id="270" r:id="rId6"/>
    <p:sldId id="271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3"/>
  </p:normalViewPr>
  <p:slideViewPr>
    <p:cSldViewPr snapToGrid="0" snapToObjects="1">
      <p:cViewPr varScale="1">
        <p:scale>
          <a:sx n="156" d="100"/>
          <a:sy n="156" d="100"/>
        </p:scale>
        <p:origin x="360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Do </a:t>
            </a:r>
            <a:r>
              <a:rPr lang="en-US" sz="3600" dirty="0" err="1"/>
              <a:t>tmy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svet</a:t>
            </a:r>
            <a:r>
              <a:rPr lang="en-US" sz="3600" dirty="0"/>
              <a:t> </a:t>
            </a:r>
            <a:r>
              <a:rPr lang="en-US" sz="3600" dirty="0" err="1"/>
              <a:t>prišlo</a:t>
            </a:r>
            <a:r>
              <a:rPr lang="en-US" sz="3600" dirty="0"/>
              <a:t> k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svetlo</a:t>
            </a:r>
            <a:r>
              <a:rPr lang="en-US" sz="3600" dirty="0"/>
              <a:t> </a:t>
            </a:r>
            <a:r>
              <a:rPr lang="en-US" sz="3600" dirty="0" err="1"/>
              <a:t>sveta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otvor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zrak</a:t>
            </a:r>
            <a:r>
              <a:rPr lang="en-US" sz="3600" dirty="0"/>
              <a:t>, </a:t>
            </a: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vidím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krásu</a:t>
            </a:r>
            <a:r>
              <a:rPr lang="en-US" sz="3600" dirty="0"/>
              <a:t> </a:t>
            </a:r>
            <a:r>
              <a:rPr lang="en-US" sz="3600" dirty="0" err="1"/>
              <a:t>lásky</a:t>
            </a:r>
            <a:r>
              <a:rPr lang="en-US" sz="3600" dirty="0"/>
              <a:t>, z </a:t>
            </a:r>
            <a:r>
              <a:rPr lang="en-US" sz="3600" dirty="0" err="1"/>
              <a:t>ktorej</a:t>
            </a:r>
            <a:r>
              <a:rPr lang="en-US" sz="3600" dirty="0"/>
              <a:t> </a:t>
            </a:r>
            <a:r>
              <a:rPr lang="en-US" sz="3600" dirty="0" err="1"/>
              <a:t>srdce</a:t>
            </a:r>
            <a:r>
              <a:rPr lang="en-US" sz="3600" dirty="0"/>
              <a:t> Ti </a:t>
            </a:r>
            <a:r>
              <a:rPr lang="en-US" sz="3600" dirty="0" err="1"/>
              <a:t>spieva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sláva</a:t>
            </a:r>
            <a:r>
              <a:rPr lang="en-US" sz="3600" dirty="0"/>
              <a:t> a </a:t>
            </a:r>
            <a:r>
              <a:rPr lang="en-US" sz="3600" dirty="0" err="1"/>
              <a:t>moc</a:t>
            </a:r>
            <a:r>
              <a:rPr lang="en-US" sz="3600" dirty="0"/>
              <a:t> Ti </a:t>
            </a:r>
            <a:r>
              <a:rPr lang="en-US" sz="3600" dirty="0" err="1"/>
              <a:t>patrí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607491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Prišli</a:t>
            </a:r>
            <a:r>
              <a:rPr lang="en-US" sz="3600" dirty="0"/>
              <a:t> </a:t>
            </a:r>
            <a:r>
              <a:rPr lang="en-US" sz="3600" dirty="0" err="1"/>
              <a:t>sme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vzývať</a:t>
            </a:r>
            <a:r>
              <a:rPr lang="en-US" sz="3600" dirty="0"/>
              <a:t>, </a:t>
            </a:r>
            <a:r>
              <a:rPr lang="en-US" sz="3600" dirty="0" err="1"/>
              <a:t>prišli</a:t>
            </a:r>
            <a:r>
              <a:rPr lang="en-US" sz="3600" dirty="0"/>
              <a:t> </a:t>
            </a:r>
            <a:r>
              <a:rPr lang="en-US" sz="3600" dirty="0" err="1"/>
              <a:t>sme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skláňať</a:t>
            </a:r>
            <a:r>
              <a:rPr lang="en-US" sz="3600"/>
              <a:t>, </a:t>
            </a:r>
            <a:br>
              <a:rPr lang="en-US" sz="3600" dirty="0"/>
            </a:br>
            <a:r>
              <a:rPr lang="en-US" sz="3600" dirty="0" err="1"/>
              <a:t>prišli</a:t>
            </a:r>
            <a:r>
              <a:rPr lang="en-US" sz="3600" dirty="0"/>
              <a:t> </a:t>
            </a:r>
            <a:r>
              <a:rPr lang="en-US" sz="3600" dirty="0" err="1"/>
              <a:t>sme</a:t>
            </a:r>
            <a:r>
              <a:rPr lang="en-US" sz="3600" dirty="0"/>
              <a:t> Ti </a:t>
            </a:r>
            <a:r>
              <a:rPr lang="en-US" sz="3600" dirty="0" err="1"/>
              <a:t>vyznať</a:t>
            </a:r>
            <a:r>
              <a:rPr lang="en-US" sz="3600" dirty="0"/>
              <a:t>: Si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Si </a:t>
            </a:r>
            <a:r>
              <a:rPr lang="en-US" sz="3600" dirty="0" err="1"/>
              <a:t>dokonalá</a:t>
            </a:r>
            <a:r>
              <a:rPr lang="en-US" sz="3600" dirty="0"/>
              <a:t> </a:t>
            </a:r>
            <a:r>
              <a:rPr lang="en-US" sz="3600" dirty="0" err="1"/>
              <a:t>láska</a:t>
            </a:r>
            <a:r>
              <a:rPr lang="en-US" sz="3600" dirty="0"/>
              <a:t>, </a:t>
            </a:r>
            <a:r>
              <a:rPr lang="en-US" sz="3600" dirty="0" err="1"/>
              <a:t>dokonale</a:t>
            </a:r>
            <a:r>
              <a:rPr lang="en-US" sz="3600" dirty="0"/>
              <a:t> </a:t>
            </a:r>
            <a:r>
              <a:rPr lang="en-US" sz="3600" dirty="0" err="1"/>
              <a:t>svätý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dokonale</a:t>
            </a:r>
            <a:r>
              <a:rPr lang="en-US" sz="3600" dirty="0"/>
              <a:t> </a:t>
            </a:r>
            <a:r>
              <a:rPr lang="en-US" sz="3600" dirty="0" err="1"/>
              <a:t>nádherný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677936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Kráľ</a:t>
            </a:r>
            <a:r>
              <a:rPr lang="en-US" sz="3600" dirty="0"/>
              <a:t> </a:t>
            </a:r>
            <a:r>
              <a:rPr lang="en-US" sz="3600" dirty="0" err="1"/>
              <a:t>všetkých</a:t>
            </a:r>
            <a:r>
              <a:rPr lang="en-US" sz="3600" dirty="0"/>
              <a:t> </a:t>
            </a:r>
            <a:r>
              <a:rPr lang="en-US" sz="3600" dirty="0" err="1"/>
              <a:t>dní</a:t>
            </a:r>
            <a:r>
              <a:rPr lang="en-US" sz="3600" dirty="0"/>
              <a:t> a </a:t>
            </a:r>
            <a:r>
              <a:rPr lang="en-US" sz="3600" dirty="0" err="1"/>
              <a:t>tiež</a:t>
            </a:r>
            <a:r>
              <a:rPr lang="en-US" sz="3600" dirty="0"/>
              <a:t> </a:t>
            </a:r>
            <a:r>
              <a:rPr lang="en-US" sz="3600" dirty="0" err="1"/>
              <a:t>najvyšší</a:t>
            </a:r>
            <a:r>
              <a:rPr lang="en-US" sz="3600" dirty="0"/>
              <a:t> </a:t>
            </a:r>
            <a:r>
              <a:rPr lang="en-US" sz="3600" dirty="0" err="1"/>
              <a:t>vládca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slávnejší</a:t>
            </a:r>
            <a:r>
              <a:rPr lang="en-US" sz="3600" dirty="0"/>
              <a:t> </a:t>
            </a:r>
            <a:r>
              <a:rPr lang="en-US" sz="3600" dirty="0" err="1"/>
              <a:t>nad</a:t>
            </a:r>
            <a:r>
              <a:rPr lang="en-US" sz="3600" dirty="0"/>
              <a:t> </a:t>
            </a:r>
            <a:r>
              <a:rPr lang="en-US" sz="3600" dirty="0" err="1"/>
              <a:t>nebesá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Ponížil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, </a:t>
            </a:r>
            <a:r>
              <a:rPr lang="en-US" sz="3600" dirty="0" err="1"/>
              <a:t>prišiel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zem</a:t>
            </a:r>
            <a:r>
              <a:rPr lang="en-US" sz="3600" dirty="0"/>
              <a:t>, </a:t>
            </a:r>
            <a:r>
              <a:rPr lang="en-US" sz="3600" dirty="0" err="1"/>
              <a:t>čo</a:t>
            </a:r>
            <a:r>
              <a:rPr lang="en-US" sz="3600" dirty="0"/>
              <a:t> </a:t>
            </a:r>
            <a:r>
              <a:rPr lang="en-US" sz="3600" dirty="0" err="1"/>
              <a:t>stvoril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vzdal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slávy</a:t>
            </a:r>
            <a:r>
              <a:rPr lang="en-US" sz="3600" dirty="0"/>
              <a:t> z </a:t>
            </a:r>
            <a:r>
              <a:rPr lang="en-US" sz="3600" dirty="0" err="1"/>
              <a:t>lásky</a:t>
            </a:r>
            <a:r>
              <a:rPr lang="en-US" sz="3600" dirty="0"/>
              <a:t> k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745335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Ja</a:t>
            </a:r>
            <a:r>
              <a:rPr lang="en-US" sz="3600" dirty="0"/>
              <a:t> </a:t>
            </a:r>
            <a:r>
              <a:rPr lang="en-US" sz="3600" dirty="0" err="1"/>
              <a:t>nemám</a:t>
            </a:r>
            <a:r>
              <a:rPr lang="en-US" sz="3600" dirty="0"/>
              <a:t> </a:t>
            </a:r>
            <a:r>
              <a:rPr lang="en-US" sz="3600" dirty="0" err="1"/>
              <a:t>dosť</a:t>
            </a:r>
            <a:r>
              <a:rPr lang="en-US" sz="3600" dirty="0"/>
              <a:t> </a:t>
            </a:r>
            <a:r>
              <a:rPr lang="en-US" sz="3600" dirty="0" err="1"/>
              <a:t>slov</a:t>
            </a:r>
            <a:r>
              <a:rPr lang="en-US" sz="3600" dirty="0"/>
              <a:t> </a:t>
            </a:r>
            <a:r>
              <a:rPr lang="en-US" sz="3600" dirty="0" err="1"/>
              <a:t>opísať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cenu</a:t>
            </a:r>
            <a:r>
              <a:rPr lang="en-US" sz="3600" dirty="0"/>
              <a:t>, </a:t>
            </a:r>
            <a:r>
              <a:rPr lang="en-US" sz="3600" dirty="0" err="1"/>
              <a:t>ktorú</a:t>
            </a:r>
            <a:r>
              <a:rPr lang="en-US" sz="3600" dirty="0"/>
              <a:t> </a:t>
            </a:r>
            <a:r>
              <a:rPr lang="en-US" sz="3600" dirty="0" err="1"/>
              <a:t>Ťa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hriech</a:t>
            </a:r>
            <a:r>
              <a:rPr lang="en-US" sz="3600" dirty="0"/>
              <a:t> </a:t>
            </a:r>
            <a:r>
              <a:rPr lang="en-US" sz="3600" dirty="0" err="1"/>
              <a:t>stál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073169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570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2137</TotalTime>
  <Words>114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Black</vt:lpstr>
      <vt:lpstr>PowerPoint Presentation</vt:lpstr>
      <vt:lpstr>Do tmy na svet prišlo k nám svetlo sveta,  otvor môj zrak, nech vidím  krásu lásky, z ktorej srdce Ti spieva,  že sláva a moc Ti patrí.</vt:lpstr>
      <vt:lpstr>Prišli sme Ťa vzývať, prišli sme sa skláňať,  prišli sme Ti vyznať: Si náš Boh  Si dokonalá láska, dokonale svätý,  dokonale nádherný si Pán.</vt:lpstr>
      <vt:lpstr>Kráľ všetkých dní a tiež najvyšší vládca,  slávnejší nad nebesá.  Ponížil sa, prišiel na zem, čo stvoril,  vzdal sa slávy z lásky k nám </vt:lpstr>
      <vt:lpstr>Ja nemám dosť slov opísať  cenu, ktorú Ťa môj hriech stál.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Tomašovič</dc:creator>
  <cp:lastModifiedBy>Martina Tomasovicova</cp:lastModifiedBy>
  <cp:revision>9</cp:revision>
  <dcterms:created xsi:type="dcterms:W3CDTF">2013-08-10T20:25:22Z</dcterms:created>
  <dcterms:modified xsi:type="dcterms:W3CDTF">2020-12-04T10:12:07Z</dcterms:modified>
</cp:coreProperties>
</file>