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6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[: Si </a:t>
            </a:r>
            <a:r>
              <a:rPr lang="en-US" sz="3600" dirty="0" err="1"/>
              <a:t>večný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,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mocný</a:t>
            </a:r>
            <a:r>
              <a:rPr lang="en-US" sz="3600" dirty="0"/>
              <a:t> </a:t>
            </a:r>
            <a:r>
              <a:rPr lang="en-US" sz="3600" dirty="0" err="1"/>
              <a:t>Kráľ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Plesám</a:t>
            </a:r>
            <a:r>
              <a:rPr lang="en-US" sz="3600" dirty="0"/>
              <a:t> </a:t>
            </a:r>
            <a:r>
              <a:rPr lang="en-US" sz="3600" dirty="0" err="1"/>
              <a:t>nad</a:t>
            </a:r>
            <a:r>
              <a:rPr lang="en-US" sz="3600" dirty="0"/>
              <a:t> </a:t>
            </a:r>
            <a:r>
              <a:rPr lang="en-US" sz="3600" dirty="0" err="1"/>
              <a:t>všetkým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urobil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 smtClean="0"/>
              <a:t>. :]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9</Words>
  <Application>Microsoft Macintosh PowerPoint</Application>
  <PresentationFormat>On-screen Show (16:9)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Black</vt:lpstr>
      <vt:lpstr>PowerPoint Presentation</vt:lpstr>
      <vt:lpstr>[: Si večný Boh, si mocný Kráľ. Plesám nad všetkým, čo urobil si nám. :]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1</cp:revision>
  <dcterms:created xsi:type="dcterms:W3CDTF">2016-01-30T19:03:44Z</dcterms:created>
  <dcterms:modified xsi:type="dcterms:W3CDTF">2016-01-30T19:04:16Z</dcterms:modified>
</cp:coreProperties>
</file>