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Boh</a:t>
            </a:r>
            <a:r>
              <a:rPr lang="en-US" sz="3600" dirty="0"/>
              <a:t> v </a:t>
            </a:r>
            <a:r>
              <a:rPr lang="en-US" sz="3600" dirty="0" err="1"/>
              <a:t>milosti</a:t>
            </a:r>
            <a:r>
              <a:rPr lang="en-US" sz="3600" dirty="0"/>
              <a:t> je </a:t>
            </a:r>
            <a:r>
              <a:rPr lang="en-US" sz="3600" dirty="0" err="1"/>
              <a:t>predivný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veď</a:t>
            </a:r>
            <a:r>
              <a:rPr lang="en-US" sz="3600" dirty="0" smtClean="0"/>
              <a:t> </a:t>
            </a:r>
            <a:r>
              <a:rPr lang="en-US" sz="3600" dirty="0" err="1"/>
              <a:t>spasil</a:t>
            </a:r>
            <a:r>
              <a:rPr lang="en-US" sz="3600" dirty="0"/>
              <a:t> </a:t>
            </a:r>
            <a:r>
              <a:rPr lang="en-US" sz="3600" dirty="0" err="1"/>
              <a:t>ľudský</a:t>
            </a:r>
            <a:r>
              <a:rPr lang="en-US" sz="3600" dirty="0"/>
              <a:t> </a:t>
            </a:r>
            <a:r>
              <a:rPr lang="en-US" sz="3600" dirty="0" err="1"/>
              <a:t>vrak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Ja </a:t>
            </a:r>
            <a:r>
              <a:rPr lang="en-US" sz="3600" dirty="0" err="1"/>
              <a:t>stratený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nájdený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On </a:t>
            </a:r>
            <a:r>
              <a:rPr lang="en-US" sz="3600" dirty="0" err="1"/>
              <a:t>sám</a:t>
            </a:r>
            <a:r>
              <a:rPr lang="en-US" sz="3600" dirty="0"/>
              <a:t> mi </a:t>
            </a:r>
            <a:r>
              <a:rPr lang="en-US" sz="3600" dirty="0" err="1"/>
              <a:t>vrátil</a:t>
            </a:r>
            <a:r>
              <a:rPr lang="en-US" sz="3600" dirty="0"/>
              <a:t> </a:t>
            </a:r>
            <a:r>
              <a:rPr lang="en-US" sz="3600" dirty="0" err="1"/>
              <a:t>zrak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Zo</a:t>
            </a:r>
            <a:r>
              <a:rPr lang="en-US" sz="3600" dirty="0"/>
              <a:t> </a:t>
            </a:r>
            <a:r>
              <a:rPr lang="en-US" sz="3600" dirty="0" err="1"/>
              <a:t>srdca</a:t>
            </a:r>
            <a:r>
              <a:rPr lang="en-US" sz="3600" dirty="0"/>
              <a:t> </a:t>
            </a:r>
            <a:r>
              <a:rPr lang="en-US" sz="3600" dirty="0" err="1"/>
              <a:t>môjho</a:t>
            </a:r>
            <a:r>
              <a:rPr lang="en-US" sz="3600" dirty="0"/>
              <a:t> </a:t>
            </a:r>
            <a:r>
              <a:rPr lang="en-US" sz="3600" dirty="0" err="1"/>
              <a:t>úzkosť</a:t>
            </a:r>
            <a:r>
              <a:rPr lang="en-US" sz="3600" dirty="0"/>
              <a:t> </a:t>
            </a:r>
            <a:r>
              <a:rPr lang="en-US" sz="3600" dirty="0" err="1"/>
              <a:t>vzal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nad</a:t>
            </a:r>
            <a:r>
              <a:rPr lang="en-US" sz="3600" dirty="0" smtClean="0"/>
              <a:t> </a:t>
            </a:r>
            <a:r>
              <a:rPr lang="en-US" sz="3600" dirty="0" err="1"/>
              <a:t>strachom</a:t>
            </a:r>
            <a:r>
              <a:rPr lang="en-US" sz="3600" dirty="0"/>
              <a:t> </a:t>
            </a:r>
            <a:r>
              <a:rPr lang="en-US" sz="3600" dirty="0" err="1"/>
              <a:t>zvíťazil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Dňom</a:t>
            </a:r>
            <a:r>
              <a:rPr lang="en-US" sz="3600" dirty="0"/>
              <a:t> </a:t>
            </a:r>
            <a:r>
              <a:rPr lang="en-US" sz="3600" dirty="0" err="1"/>
              <a:t>najšťastnejším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mi </a:t>
            </a:r>
            <a:r>
              <a:rPr lang="en-US" sz="3600" dirty="0" err="1"/>
              <a:t>stal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keď</a:t>
            </a:r>
            <a:r>
              <a:rPr lang="en-US" sz="3600" dirty="0" smtClean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uveril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1103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Ak</a:t>
            </a:r>
            <a:r>
              <a:rPr lang="en-US" sz="3600" dirty="0"/>
              <a:t> </a:t>
            </a:r>
            <a:r>
              <a:rPr lang="en-US" sz="3600" dirty="0" err="1"/>
              <a:t>búrkou</a:t>
            </a:r>
            <a:r>
              <a:rPr lang="en-US" sz="3600" dirty="0"/>
              <a:t> </a:t>
            </a:r>
            <a:r>
              <a:rPr lang="en-US" sz="3600" dirty="0" err="1"/>
              <a:t>cesta</a:t>
            </a:r>
            <a:r>
              <a:rPr lang="en-US" sz="3600" dirty="0"/>
              <a:t> </a:t>
            </a:r>
            <a:r>
              <a:rPr lang="en-US" sz="3600" dirty="0" err="1"/>
              <a:t>povedie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ja </a:t>
            </a:r>
            <a:r>
              <a:rPr lang="en-US" sz="3600" dirty="0" err="1"/>
              <a:t>nebudem</a:t>
            </a:r>
            <a:r>
              <a:rPr lang="en-US" sz="3600" dirty="0"/>
              <a:t> </a:t>
            </a:r>
            <a:r>
              <a:rPr lang="en-US" sz="3600" dirty="0" err="1"/>
              <a:t>mať</a:t>
            </a:r>
            <a:r>
              <a:rPr lang="en-US" sz="3600" dirty="0"/>
              <a:t> </a:t>
            </a:r>
            <a:r>
              <a:rPr lang="en-US" sz="3600" dirty="0" err="1"/>
              <a:t>strach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milosť</a:t>
            </a:r>
            <a:r>
              <a:rPr lang="en-US" sz="3600" dirty="0"/>
              <a:t> </a:t>
            </a:r>
            <a:r>
              <a:rPr lang="en-US" sz="3600" dirty="0" err="1"/>
              <a:t>tvoja</a:t>
            </a:r>
            <a:r>
              <a:rPr lang="en-US" sz="3600" dirty="0"/>
              <a:t> so </a:t>
            </a:r>
            <a:r>
              <a:rPr lang="en-US" sz="3600" dirty="0" err="1"/>
              <a:t>mnou</a:t>
            </a:r>
            <a:r>
              <a:rPr lang="en-US" sz="3600" dirty="0"/>
              <a:t> je,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púť</a:t>
            </a:r>
            <a:r>
              <a:rPr lang="en-US" sz="3600" dirty="0" smtClean="0"/>
              <a:t> </a:t>
            </a:r>
            <a:r>
              <a:rPr lang="en-US" sz="3600" dirty="0" err="1"/>
              <a:t>skončí</a:t>
            </a:r>
            <a:r>
              <a:rPr lang="en-US" sz="3600" dirty="0"/>
              <a:t> v </a:t>
            </a:r>
            <a:r>
              <a:rPr lang="en-US" sz="3600" dirty="0" err="1"/>
              <a:t>nebesiach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1569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Až</a:t>
            </a:r>
            <a:r>
              <a:rPr lang="en-US" sz="3600" dirty="0"/>
              <a:t> </a:t>
            </a: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zemi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sa</a:t>
            </a:r>
            <a:r>
              <a:rPr lang="en-US" sz="3600" dirty="0" smtClean="0"/>
              <a:t> </a:t>
            </a:r>
            <a:r>
              <a:rPr lang="en-US" sz="3600" dirty="0" err="1"/>
              <a:t>navždy</a:t>
            </a:r>
            <a:r>
              <a:rPr lang="en-US" sz="3600" dirty="0"/>
              <a:t> </a:t>
            </a:r>
            <a:r>
              <a:rPr lang="en-US" sz="3600" dirty="0" err="1"/>
              <a:t>zastaví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> </a:t>
            </a:r>
            <a:r>
              <a:rPr lang="en-US" sz="3600" dirty="0" err="1"/>
              <a:t>predivný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ma </a:t>
            </a:r>
            <a:r>
              <a:rPr lang="en-US" sz="3600" dirty="0"/>
              <a:t>v </a:t>
            </a:r>
            <a:r>
              <a:rPr lang="en-US" sz="3600" dirty="0" err="1"/>
              <a:t>slávu</a:t>
            </a:r>
            <a:r>
              <a:rPr lang="en-US" sz="3600" dirty="0"/>
              <a:t> </a:t>
            </a:r>
            <a:r>
              <a:rPr lang="en-US" sz="3600" dirty="0" err="1"/>
              <a:t>postaví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635262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22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Calibri</vt:lpstr>
      <vt:lpstr>Arial</vt:lpstr>
      <vt:lpstr>Black</vt:lpstr>
      <vt:lpstr>PowerPoint Presentation</vt:lpstr>
      <vt:lpstr>Boh v milosti je predivný,  veď spasil ľudský vrak. Ja stratený som nájdený,  On sám mi vrátil zrak.</vt:lpstr>
      <vt:lpstr>Zo srdca môjho úzkosť vzal,  nad strachom zvíťazil. Dňom najšťastnejším sa mi stal deň,  keď som uveril.</vt:lpstr>
      <vt:lpstr>Ak búrkou cesta povedie,  ja nebudem mať strach. Keď milosť tvoja so mnou je,  púť skončí v nebesiach.</vt:lpstr>
      <vt:lpstr>Až moje srdce na zemi  sa navždy zastaví, môj Boh, Pán lásky predivný,  ma v slávu postaví.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2016-01-30T19:24:47Z</dcterms:created>
  <dcterms:modified xsi:type="dcterms:W3CDTF">2016-01-30T19:26:37Z</dcterms:modified>
</cp:coreProperties>
</file>