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1121" r:id="rId3"/>
    <p:sldId id="1122" r:id="rId4"/>
    <p:sldId id="266" r:id="rId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5"/>
    <p:restoredTop sz="94694"/>
  </p:normalViewPr>
  <p:slideViewPr>
    <p:cSldViewPr snapToGrid="0" snapToObjects="1">
      <p:cViewPr varScale="1">
        <p:scale>
          <a:sx n="161" d="100"/>
          <a:sy n="161" d="100"/>
        </p:scale>
        <p:origin x="240" y="2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2/1/25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Click to edit Master text styles</a:t>
            </a:r>
          </a:p>
          <a:p>
            <a:pPr lvl="1"/>
            <a:r>
              <a:rPr lang="sk-SK"/>
              <a:t>Second level</a:t>
            </a:r>
          </a:p>
          <a:p>
            <a:pPr lvl="2"/>
            <a:r>
              <a:rPr lang="sk-SK"/>
              <a:t>Third level</a:t>
            </a:r>
          </a:p>
          <a:p>
            <a:pPr lvl="3"/>
            <a:r>
              <a:rPr lang="sk-SK"/>
              <a:t>Fourth level</a:t>
            </a:r>
          </a:p>
          <a:p>
            <a:pPr lvl="4"/>
            <a:r>
              <a:rPr lang="sk-SK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2/1/25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Padáme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svoju</a:t>
            </a:r>
            <a:r>
              <a:rPr lang="en-US" sz="3600" dirty="0"/>
              <a:t> </a:t>
            </a:r>
            <a:r>
              <a:rPr lang="en-US" sz="3600" dirty="0" err="1"/>
              <a:t>tvár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pred </a:t>
            </a:r>
            <a:r>
              <a:rPr lang="en-US" sz="3600" dirty="0" err="1"/>
              <a:t>tebou</a:t>
            </a:r>
            <a:r>
              <a:rPr lang="en-US" sz="3600" dirty="0"/>
              <a:t>, </a:t>
            </a:r>
            <a:r>
              <a:rPr lang="en-US" sz="3600" dirty="0" err="1"/>
              <a:t>ó</a:t>
            </a:r>
            <a:r>
              <a:rPr lang="en-US" sz="3600" dirty="0"/>
              <a:t> </a:t>
            </a:r>
            <a:r>
              <a:rPr lang="en-US" sz="3600" dirty="0" err="1"/>
              <a:t>Ježiš</a:t>
            </a:r>
            <a:r>
              <a:rPr lang="en-US" sz="3600" dirty="0"/>
              <a:t>.</a:t>
            </a:r>
            <a:br>
              <a:rPr lang="en-US" sz="3600" dirty="0"/>
            </a:br>
            <a:r>
              <a:rPr lang="en-US" sz="3600" dirty="0"/>
              <a:t>Tam </a:t>
            </a:r>
            <a:r>
              <a:rPr lang="en-US" sz="3600" dirty="0" err="1"/>
              <a:t>milosť</a:t>
            </a:r>
            <a:r>
              <a:rPr lang="en-US" sz="3600" dirty="0"/>
              <a:t> je a </a:t>
            </a:r>
            <a:r>
              <a:rPr lang="en-US" sz="3600" dirty="0" err="1"/>
              <a:t>večná</a:t>
            </a:r>
            <a:r>
              <a:rPr lang="en-US" sz="3600" dirty="0"/>
              <a:t> </a:t>
            </a:r>
            <a:r>
              <a:rPr lang="en-US" sz="3600" dirty="0" err="1"/>
              <a:t>láska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pred </a:t>
            </a:r>
            <a:r>
              <a:rPr lang="en-US" sz="3600" dirty="0" err="1"/>
              <a:t>tebou</a:t>
            </a:r>
            <a:r>
              <a:rPr lang="en-US" sz="3600" dirty="0"/>
              <a:t>, </a:t>
            </a:r>
            <a:r>
              <a:rPr lang="en-US" sz="3600" dirty="0" err="1"/>
              <a:t>ó</a:t>
            </a:r>
            <a:r>
              <a:rPr lang="en-US" sz="3600" dirty="0"/>
              <a:t> </a:t>
            </a:r>
            <a:r>
              <a:rPr lang="en-US" sz="3600" dirty="0" err="1"/>
              <a:t>Ježiš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4180391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[:Ty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svätý</a:t>
            </a:r>
            <a:r>
              <a:rPr lang="en-US" sz="3600" dirty="0"/>
              <a:t>, </a:t>
            </a:r>
            <a:r>
              <a:rPr lang="en-US" sz="3600" dirty="0" err="1"/>
              <a:t>svätý</a:t>
            </a:r>
            <a:r>
              <a:rPr lang="en-US" sz="3600" dirty="0"/>
              <a:t>, </a:t>
            </a:r>
            <a:r>
              <a:rPr lang="en-US" sz="3600" dirty="0" err="1"/>
              <a:t>svätý</a:t>
            </a:r>
            <a:r>
              <a:rPr lang="en-US" sz="3600" dirty="0"/>
              <a:t>:] </a:t>
            </a:r>
            <a:br>
              <a:rPr lang="en-US" sz="3600" dirty="0"/>
            </a:br>
            <a:r>
              <a:rPr lang="en-US" sz="3600" dirty="0" err="1"/>
              <a:t>Baránok</a:t>
            </a:r>
            <a:r>
              <a:rPr lang="en-US" sz="3600" dirty="0"/>
              <a:t>.</a:t>
            </a:r>
            <a:endParaRPr lang="en-US" sz="3500" dirty="0"/>
          </a:p>
        </p:txBody>
      </p:sp>
    </p:spTree>
    <p:extLst>
      <p:ext uri="{BB962C8B-B14F-4D97-AF65-F5344CB8AC3E}">
        <p14:creationId xmlns:p14="http://schemas.microsoft.com/office/powerpoint/2010/main" val="2169890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0</TotalTime>
  <Words>37</Words>
  <Application>Microsoft Macintosh PowerPoint</Application>
  <PresentationFormat>On-screen Show (16:9)</PresentationFormat>
  <Paragraphs>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Black</vt:lpstr>
      <vt:lpstr>PowerPoint Presentation</vt:lpstr>
      <vt:lpstr>Padáme na svoju tvár  pred tebou, ó Ježiš. Tam milosť je a večná láska  pred tebou, ó Ježiš.</vt:lpstr>
      <vt:lpstr>[:Ty si svätý, svätý, svätý:]  Baránok.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Tomašovičová Martina</dc:creator>
  <cp:lastModifiedBy>Miroslav Balala</cp:lastModifiedBy>
  <cp:revision>2</cp:revision>
  <dcterms:created xsi:type="dcterms:W3CDTF">2016-01-30T19:30:43Z</dcterms:created>
  <dcterms:modified xsi:type="dcterms:W3CDTF">2025-02-01T17:51:09Z</dcterms:modified>
</cp:coreProperties>
</file>