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28"/>
  </p:normalViewPr>
  <p:slideViewPr>
    <p:cSldViewPr snapToGrid="0" snapToObjects="1">
      <p:cViewPr varScale="1">
        <p:scale>
          <a:sx n="127" d="100"/>
          <a:sy n="127" d="100"/>
        </p:scale>
        <p:origin x="6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Pane, </a:t>
            </a:r>
            <a:r>
              <a:rPr lang="en-US" sz="3600" dirty="0" err="1"/>
              <a:t>buď</a:t>
            </a:r>
            <a:r>
              <a:rPr lang="en-US" sz="3600" dirty="0"/>
              <a:t> </a:t>
            </a:r>
            <a:r>
              <a:rPr lang="en-US" sz="3600" dirty="0" err="1" smtClean="0"/>
              <a:t>vítaný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v </a:t>
            </a:r>
            <a:r>
              <a:rPr lang="en-US" sz="3600" dirty="0" err="1"/>
              <a:t>tomto</a:t>
            </a:r>
            <a:r>
              <a:rPr lang="en-US" sz="3600" dirty="0"/>
              <a:t> </a:t>
            </a:r>
            <a:r>
              <a:rPr lang="en-US" sz="3600" dirty="0" err="1"/>
              <a:t>chráme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vítam</a:t>
            </a:r>
            <a:r>
              <a:rPr lang="en-US" sz="3600" dirty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 smtClean="0"/>
              <a:t>Pánom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našej</a:t>
            </a:r>
            <a:r>
              <a:rPr lang="en-US" sz="3600" dirty="0"/>
              <a:t> </a:t>
            </a:r>
            <a:r>
              <a:rPr lang="en-US" sz="3600" dirty="0" err="1"/>
              <a:t>chvále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 </a:t>
            </a:r>
            <a:r>
              <a:rPr lang="en-US" sz="3600" dirty="0" err="1"/>
              <a:t>trón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Pane, </a:t>
            </a:r>
            <a:r>
              <a:rPr lang="en-US" sz="3600" dirty="0" err="1"/>
              <a:t>medzi</a:t>
            </a:r>
            <a:r>
              <a:rPr lang="en-US" sz="3600" dirty="0"/>
              <a:t> </a:t>
            </a:r>
            <a:r>
              <a:rPr lang="en-US" sz="3600" dirty="0" err="1"/>
              <a:t>nami</a:t>
            </a:r>
            <a:r>
              <a:rPr lang="en-US" sz="3600" dirty="0"/>
              <a:t> </a:t>
            </a:r>
            <a:r>
              <a:rPr lang="en-US" sz="3600" dirty="0" err="1" smtClean="0"/>
              <a:t>bývaj</a:t>
            </a:r>
            <a:r>
              <a:rPr lang="en-US" sz="3600" dirty="0"/>
              <a:t/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1524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Ruky</a:t>
            </a:r>
            <a:r>
              <a:rPr lang="en-US" sz="3600" dirty="0" smtClean="0"/>
              <a:t> </a:t>
            </a:r>
            <a:r>
              <a:rPr lang="en-US" sz="3600" dirty="0" err="1"/>
              <a:t>dvíhame</a:t>
            </a:r>
            <a:r>
              <a:rPr lang="en-US" sz="3600" dirty="0"/>
              <a:t>, </a:t>
            </a:r>
            <a:r>
              <a:rPr lang="en-US" sz="3600" dirty="0" err="1"/>
              <a:t>srdcia</a:t>
            </a:r>
            <a:r>
              <a:rPr lang="en-US" sz="3600" dirty="0"/>
              <a:t> </a:t>
            </a:r>
            <a:r>
              <a:rPr lang="en-US" sz="3600" dirty="0" err="1"/>
              <a:t>dávame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klaniame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bývaj</a:t>
            </a:r>
            <a:r>
              <a:rPr lang="en-US" sz="3600" dirty="0"/>
              <a:t> v </a:t>
            </a:r>
            <a:r>
              <a:rPr lang="en-US" sz="3600" dirty="0" err="1" smtClean="0"/>
              <a:t>nás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96312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</TotalTime>
  <Words>17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Black</vt:lpstr>
      <vt:lpstr>PowerPoint Presentation</vt:lpstr>
      <vt:lpstr>Pane, buď vítaný, v tomto chráme,  ťa vítam, si tu Pánom</vt:lpstr>
      <vt:lpstr>V našej chvále máš trón,  Pane, medzi nami bývaj </vt:lpstr>
      <vt:lpstr>Ruky dvíhame, srdcia dávame,  Tebe klaniame sa, Ježiš, bývaj v nás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1</cp:revision>
  <dcterms:created xsi:type="dcterms:W3CDTF">2016-01-30T16:17:48Z</dcterms:created>
  <dcterms:modified xsi:type="dcterms:W3CDTF">2016-01-30T16:19:17Z</dcterms:modified>
</cp:coreProperties>
</file>