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/:</a:t>
            </a:r>
            <a:r>
              <a:rPr lang="en-US" sz="3600" dirty="0" err="1"/>
              <a:t>Pozri</a:t>
            </a:r>
            <a:r>
              <a:rPr lang="en-US" sz="3600" dirty="0"/>
              <a:t>,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pozri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pozri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r>
              <a:rPr lang="en-US" sz="3600" dirty="0" err="1"/>
              <a:t>Imanuel</a:t>
            </a:r>
            <a:r>
              <a:rPr lang="en-US" sz="3600" dirty="0" smtClean="0"/>
              <a:t>.:/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to </a:t>
            </a:r>
            <a:r>
              <a:rPr lang="en-US" sz="3600" dirty="0" err="1"/>
              <a:t>dieťa</a:t>
            </a:r>
            <a:r>
              <a:rPr lang="en-US" sz="3600" dirty="0"/>
              <a:t> </a:t>
            </a:r>
            <a:r>
              <a:rPr lang="en-US" sz="3600" dirty="0" err="1"/>
              <a:t>dané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/>
              <a:t>si</a:t>
            </a:r>
            <a:r>
              <a:rPr lang="en-US" sz="3600" dirty="0"/>
              <a:t> ten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pre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predivný</a:t>
            </a:r>
            <a:r>
              <a:rPr lang="en-US" sz="3600" dirty="0" smtClean="0"/>
              <a:t> </a:t>
            </a:r>
            <a:r>
              <a:rPr lang="en-US" sz="3600" dirty="0" err="1"/>
              <a:t>Radca</a:t>
            </a:r>
            <a:r>
              <a:rPr lang="en-US" sz="3600" dirty="0"/>
              <a:t> a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všemocný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232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to </a:t>
            </a:r>
            <a:r>
              <a:rPr lang="en-US" sz="3600" dirty="0" err="1"/>
              <a:t>dieťa</a:t>
            </a:r>
            <a:r>
              <a:rPr lang="en-US" sz="3600" dirty="0"/>
              <a:t> </a:t>
            </a:r>
            <a:r>
              <a:rPr lang="en-US" sz="3600" dirty="0" err="1"/>
              <a:t>dané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/>
              <a:t>si</a:t>
            </a:r>
            <a:r>
              <a:rPr lang="en-US" sz="3600" dirty="0"/>
              <a:t> ten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pre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Spasiteľ</a:t>
            </a:r>
            <a:r>
              <a:rPr lang="en-US" sz="3600" dirty="0" smtClean="0"/>
              <a:t> </a:t>
            </a:r>
            <a:r>
              <a:rPr lang="en-US" sz="3600" dirty="0" err="1"/>
              <a:t>lásky</a:t>
            </a:r>
            <a:r>
              <a:rPr lang="en-US" sz="3600" dirty="0"/>
              <a:t> </a:t>
            </a:r>
            <a:r>
              <a:rPr lang="en-US" sz="3600" dirty="0" err="1"/>
              <a:t>Mesiáš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Imanuel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3300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23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/:Pozri, Boh sám prišiel k nám, pozri Boh sám prišiel k nám,  pozri Boh sám prišiel k nám, Imanuel.:/</vt:lpstr>
      <vt:lpstr>Ty si to dieťa dané nám,  Ty si ten Boží Syn pre nás,  predivný Radca a Kráľ,  všemocný Boh.</vt:lpstr>
      <vt:lpstr>Ty si to dieťa dané nám,  Ty si ten Boží Syn pre nás,  Spasiteľ lásky Mesiáš,  Imanuel.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2016-01-03T07:25:02Z</dcterms:created>
  <dcterms:modified xsi:type="dcterms:W3CDTF">2016-01-03T07:25:56Z</dcterms:modified>
</cp:coreProperties>
</file>