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7" r:id="rId3"/>
    <p:sldId id="268" r:id="rId4"/>
    <p:sldId id="271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90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46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32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10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7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3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75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0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82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26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6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63ACB-96C0-4FAE-B6B8-B7D9B6B4F0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0D960-8AF5-4268-8A5D-D85819FB66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809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45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171451"/>
            <a:ext cx="6172200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chemeClr val="bg1"/>
                </a:solidFill>
              </a:rPr>
              <a:t>T</a:t>
            </a:r>
            <a:r>
              <a:rPr lang="en-US" sz="3000" dirty="0" smtClean="0">
                <a:solidFill>
                  <a:schemeClr val="bg1"/>
                </a:solidFill>
              </a:rPr>
              <a:t>y </a:t>
            </a:r>
            <a:r>
              <a:rPr lang="en-US" sz="3000" dirty="0" err="1">
                <a:solidFill>
                  <a:schemeClr val="bg1"/>
                </a:solidFill>
              </a:rPr>
              <a:t>dávaš</a:t>
            </a:r>
            <a:r>
              <a:rPr lang="en-US" sz="3000" dirty="0">
                <a:solidFill>
                  <a:schemeClr val="bg1"/>
                </a:solidFill>
              </a:rPr>
              <a:t> mi </a:t>
            </a:r>
            <a:r>
              <a:rPr lang="en-US" sz="3000" dirty="0" err="1">
                <a:solidFill>
                  <a:schemeClr val="bg1"/>
                </a:solidFill>
              </a:rPr>
              <a:t>nádej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 err="1">
                <a:solidFill>
                  <a:schemeClr val="bg1"/>
                </a:solidFill>
              </a:rPr>
              <a:t>si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ten</a:t>
            </a:r>
            <a:r>
              <a:rPr lang="en-US" sz="3000" dirty="0">
                <a:solidFill>
                  <a:schemeClr val="bg1"/>
                </a:solidFill>
              </a:rPr>
              <a:t>, </a:t>
            </a:r>
            <a:r>
              <a:rPr lang="en-US" sz="3000" dirty="0" err="1">
                <a:solidFill>
                  <a:schemeClr val="bg1"/>
                </a:solidFill>
              </a:rPr>
              <a:t>ktorý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vládne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 smtClean="0">
                <a:solidFill>
                  <a:schemeClr val="bg1"/>
                </a:solidFill>
              </a:rPr>
              <a:t>[: </a:t>
            </a:r>
            <a:r>
              <a:rPr lang="en-US" sz="3000" dirty="0" err="1" smtClean="0">
                <a:solidFill>
                  <a:schemeClr val="bg1"/>
                </a:solidFill>
              </a:rPr>
              <a:t>si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vznešený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Kráľ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:]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13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171451"/>
            <a:ext cx="6172200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 err="1" smtClean="0">
                <a:solidFill>
                  <a:schemeClr val="bg1"/>
                </a:solidFill>
              </a:rPr>
              <a:t>Teba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ctím</a:t>
            </a:r>
            <a:r>
              <a:rPr lang="sk-SK" sz="3000" dirty="0">
                <a:solidFill>
                  <a:schemeClr val="bg1"/>
                </a:solidFill>
              </a:rPr>
              <a:t>,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 err="1">
                <a:solidFill>
                  <a:schemeClr val="bg1"/>
                </a:solidFill>
              </a:rPr>
              <a:t>Woah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52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3555" y="171451"/>
            <a:ext cx="6172200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 err="1">
                <a:solidFill>
                  <a:schemeClr val="bg1"/>
                </a:solidFill>
              </a:rPr>
              <a:t>Veď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ty </a:t>
            </a:r>
            <a:r>
              <a:rPr lang="en-US" sz="3000" dirty="0" err="1">
                <a:solidFill>
                  <a:schemeClr val="bg1"/>
                </a:solidFill>
              </a:rPr>
              <a:t>si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štítom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r>
              <a:rPr lang="en-US" sz="3000" dirty="0" err="1">
                <a:solidFill>
                  <a:schemeClr val="bg1"/>
                </a:solidFill>
              </a:rPr>
              <a:t>každému</a:t>
            </a:r>
            <a:r>
              <a:rPr lang="sk-SK" sz="3000" dirty="0">
                <a:solidFill>
                  <a:schemeClr val="bg1"/>
                </a:solidFill>
              </a:rPr>
              <a:t>,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 err="1">
                <a:solidFill>
                  <a:schemeClr val="bg1"/>
                </a:solidFill>
              </a:rPr>
              <a:t>kto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sa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ku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t</a:t>
            </a:r>
            <a:r>
              <a:rPr lang="en-US" sz="3000" dirty="0" err="1" smtClean="0">
                <a:solidFill>
                  <a:schemeClr val="bg1"/>
                </a:solidFill>
              </a:rPr>
              <a:t>ebe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utieka</a:t>
            </a:r>
            <a:r>
              <a:rPr lang="sk-SK" sz="3000" dirty="0">
                <a:solidFill>
                  <a:schemeClr val="bg1"/>
                </a:solidFill>
              </a:rPr>
              <a:t>.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>
                <a:solidFill>
                  <a:schemeClr val="bg1"/>
                </a:solidFill>
              </a:rPr>
              <a:t>Ty </a:t>
            </a:r>
            <a:r>
              <a:rPr lang="en-US" sz="3000" dirty="0" err="1">
                <a:solidFill>
                  <a:schemeClr val="bg1"/>
                </a:solidFill>
              </a:rPr>
              <a:t>dávaš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silu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slabému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 err="1">
                <a:solidFill>
                  <a:schemeClr val="bg1"/>
                </a:solidFill>
              </a:rPr>
              <a:t>keď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sa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na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t</a:t>
            </a:r>
            <a:r>
              <a:rPr lang="en-US" sz="3000" dirty="0" err="1" smtClean="0">
                <a:solidFill>
                  <a:schemeClr val="bg1"/>
                </a:solidFill>
              </a:rPr>
              <a:t>eba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spolieha</a:t>
            </a:r>
            <a:r>
              <a:rPr lang="sk-SK" sz="3000" dirty="0">
                <a:solidFill>
                  <a:schemeClr val="bg1"/>
                </a:solidFill>
              </a:rPr>
              <a:t>.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77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050" y="171451"/>
            <a:ext cx="6172200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chemeClr val="bg1"/>
                </a:solidFill>
              </a:rPr>
              <a:t>Ja s </a:t>
            </a:r>
            <a:r>
              <a:rPr lang="en-US" sz="3000" dirty="0" err="1">
                <a:solidFill>
                  <a:schemeClr val="bg1"/>
                </a:solidFill>
              </a:rPr>
              <a:t>radosťou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r>
              <a:rPr lang="en-US" sz="3000" dirty="0" err="1">
                <a:solidFill>
                  <a:schemeClr val="bg1"/>
                </a:solidFill>
              </a:rPr>
              <a:t>spievam</a:t>
            </a:r>
            <a:r>
              <a:rPr lang="en-US" sz="3000" dirty="0">
                <a:solidFill>
                  <a:schemeClr val="bg1"/>
                </a:solidFill>
              </a:rPr>
              <a:t>,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 err="1">
                <a:solidFill>
                  <a:schemeClr val="bg1"/>
                </a:solidFill>
              </a:rPr>
              <a:t>moja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pevnosť</a:t>
            </a:r>
            <a:r>
              <a:rPr lang="en-US" sz="3000" dirty="0">
                <a:solidFill>
                  <a:schemeClr val="bg1"/>
                </a:solidFill>
              </a:rPr>
              <a:t> je </a:t>
            </a:r>
            <a:r>
              <a:rPr lang="en-US" sz="3000" dirty="0" smtClean="0">
                <a:solidFill>
                  <a:schemeClr val="bg1"/>
                </a:solidFill>
              </a:rPr>
              <a:t>on</a:t>
            </a:r>
            <a:r>
              <a:rPr lang="en-US" sz="3000" dirty="0">
                <a:solidFill>
                  <a:schemeClr val="bg1"/>
                </a:solidFill>
              </a:rPr>
              <a:t>!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>
                <a:solidFill>
                  <a:schemeClr val="bg1"/>
                </a:solidFill>
              </a:rPr>
              <a:t>On je </a:t>
            </a:r>
            <a:r>
              <a:rPr lang="en-US" sz="3000" dirty="0" err="1">
                <a:solidFill>
                  <a:schemeClr val="bg1"/>
                </a:solidFill>
              </a:rPr>
              <a:t>mojím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štítom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br>
              <a:rPr lang="en-US" sz="3000" dirty="0">
                <a:solidFill>
                  <a:schemeClr val="bg1"/>
                </a:solidFill>
              </a:rPr>
            </a:br>
            <a:r>
              <a:rPr lang="en-US" sz="3000" dirty="0">
                <a:solidFill>
                  <a:schemeClr val="bg1"/>
                </a:solidFill>
              </a:rPr>
              <a:t>v </a:t>
            </a:r>
            <a:r>
              <a:rPr lang="en-US" sz="3000" dirty="0" err="1">
                <a:solidFill>
                  <a:schemeClr val="bg1"/>
                </a:solidFill>
              </a:rPr>
              <a:t>ňom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slobodný</a:t>
            </a:r>
            <a:r>
              <a:rPr lang="en-US" sz="3000" dirty="0">
                <a:solidFill>
                  <a:schemeClr val="bg1"/>
                </a:solidFill>
              </a:rPr>
              <a:t> </a:t>
            </a:r>
            <a:r>
              <a:rPr lang="en-US" sz="3000" dirty="0" err="1">
                <a:solidFill>
                  <a:schemeClr val="bg1"/>
                </a:solidFill>
              </a:rPr>
              <a:t>som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90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14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Arial</vt:lpstr>
      <vt:lpstr>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Tomašovičová Martina</cp:lastModifiedBy>
  <cp:revision>3</cp:revision>
  <dcterms:created xsi:type="dcterms:W3CDTF">2015-12-06T08:55:08Z</dcterms:created>
  <dcterms:modified xsi:type="dcterms:W3CDTF">2016-01-30T19:45:44Z</dcterms:modified>
</cp:coreProperties>
</file>