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5" r:id="rId3"/>
    <p:sldId id="268" r:id="rId4"/>
    <p:sldId id="267" r:id="rId5"/>
    <p:sldId id="266" r:id="rId6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8"/>
    <p:restoredTop sz="94728"/>
  </p:normalViewPr>
  <p:slideViewPr>
    <p:cSldViewPr snapToGrid="0" snapToObjects="1">
      <p:cViewPr varScale="1">
        <p:scale>
          <a:sx n="127" d="100"/>
          <a:sy n="127" d="100"/>
        </p:scale>
        <p:origin x="664" y="17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8" d="100"/>
        <a:sy n="128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1/30/16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019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1/30/16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498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1/30/16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9412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1/30/16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33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1/30/16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952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1/30/16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301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1/30/16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40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1/30/16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067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1/30/16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128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1/30/16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116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1/30/16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574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FECD78-3C8E-49F2-8FAB-59489D168ABB}" type="datetimeFigureOut">
              <a:rPr lang="en-US" smtClean="0"/>
              <a:t>1/30/16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86828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Haleluja</a:t>
            </a:r>
            <a:r>
              <a:rPr lang="en-US" sz="3600" dirty="0"/>
              <a:t>, </a:t>
            </a:r>
            <a:r>
              <a:rPr lang="en-US" sz="3600" dirty="0" err="1"/>
              <a:t>chváľme</a:t>
            </a:r>
            <a:r>
              <a:rPr lang="en-US" sz="3600" dirty="0"/>
              <a:t> </a:t>
            </a:r>
            <a:r>
              <a:rPr lang="en-US" sz="3600" dirty="0" err="1"/>
              <a:t>silného</a:t>
            </a:r>
            <a:r>
              <a:rPr lang="en-US" sz="3600" dirty="0"/>
              <a:t> </a:t>
            </a:r>
            <a:r>
              <a:rPr lang="en-US" sz="3600" dirty="0" err="1"/>
              <a:t>Boha</a:t>
            </a:r>
            <a:r>
              <a:rPr lang="en-US" sz="3600" dirty="0"/>
              <a:t> v </a:t>
            </a:r>
            <a:r>
              <a:rPr lang="en-US" sz="3600" dirty="0" err="1"/>
              <a:t>j</a:t>
            </a:r>
            <a:r>
              <a:rPr lang="en-US" sz="3600" dirty="0" err="1" smtClean="0"/>
              <a:t>eho</a:t>
            </a:r>
            <a:r>
              <a:rPr lang="en-US" sz="3600" dirty="0" smtClean="0"/>
              <a:t> </a:t>
            </a:r>
            <a:r>
              <a:rPr lang="en-US" sz="3600" dirty="0" err="1"/>
              <a:t>svätyni</a:t>
            </a:r>
            <a:r>
              <a:rPr lang="en-US" sz="3600" dirty="0"/>
              <a:t>. </a:t>
            </a:r>
            <a:br>
              <a:rPr lang="en-US" sz="3600" dirty="0"/>
            </a:br>
            <a:r>
              <a:rPr lang="en-US" sz="3600" dirty="0" err="1"/>
              <a:t>Haleluja</a:t>
            </a:r>
            <a:r>
              <a:rPr lang="en-US" sz="3600" dirty="0"/>
              <a:t>, on je </a:t>
            </a:r>
            <a:r>
              <a:rPr lang="en-US" sz="3600" dirty="0" err="1"/>
              <a:t>hoden</a:t>
            </a:r>
            <a:r>
              <a:rPr lang="en-US" sz="3600" dirty="0"/>
              <a:t> </a:t>
            </a:r>
            <a:r>
              <a:rPr lang="en-US" sz="3600" dirty="0" err="1"/>
              <a:t>chvály</a:t>
            </a:r>
            <a:r>
              <a:rPr lang="en-US" sz="3600" dirty="0"/>
              <a:t>, </a:t>
            </a:r>
            <a:r>
              <a:rPr lang="en-US" sz="3600" dirty="0" err="1" smtClean="0"/>
              <a:t>len</a:t>
            </a:r>
            <a:r>
              <a:rPr lang="en-US" sz="3600" dirty="0" smtClean="0"/>
              <a:t> on </a:t>
            </a:r>
            <a:r>
              <a:rPr lang="en-US" sz="3600" dirty="0" err="1"/>
              <a:t>jediný</a:t>
            </a:r>
            <a:r>
              <a:rPr lang="en-US" sz="3600" dirty="0"/>
              <a:t>. </a:t>
            </a:r>
            <a:br>
              <a:rPr lang="en-US" sz="3600" dirty="0"/>
            </a:b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3313123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 smtClean="0"/>
              <a:t>Poďme</a:t>
            </a:r>
            <a:r>
              <a:rPr lang="en-US" sz="3600" dirty="0"/>
              <a:t>, </a:t>
            </a:r>
            <a:r>
              <a:rPr lang="en-US" sz="3600" dirty="0" err="1"/>
              <a:t>chváľme</a:t>
            </a:r>
            <a:r>
              <a:rPr lang="en-US" sz="3600" dirty="0"/>
              <a:t> ho </a:t>
            </a:r>
            <a:r>
              <a:rPr lang="en-US" sz="3600" dirty="0" err="1"/>
              <a:t>tamburínou</a:t>
            </a:r>
            <a:r>
              <a:rPr lang="en-US" sz="3600" dirty="0"/>
              <a:t>, </a:t>
            </a:r>
            <a:br>
              <a:rPr lang="en-US" sz="3600" dirty="0"/>
            </a:br>
            <a:r>
              <a:rPr lang="en-US" sz="3600" dirty="0" err="1"/>
              <a:t>chváľme</a:t>
            </a:r>
            <a:r>
              <a:rPr lang="en-US" sz="3600" dirty="0"/>
              <a:t> </a:t>
            </a:r>
            <a:r>
              <a:rPr lang="en-US" sz="3600" dirty="0" smtClean="0"/>
              <a:t>ho </a:t>
            </a:r>
            <a:r>
              <a:rPr lang="en-US" sz="3600" dirty="0" err="1"/>
              <a:t>piesňou</a:t>
            </a:r>
            <a:r>
              <a:rPr lang="en-US" sz="3600" dirty="0"/>
              <a:t> </a:t>
            </a:r>
            <a:r>
              <a:rPr lang="en-US" sz="3600" dirty="0" err="1"/>
              <a:t>svojich</a:t>
            </a:r>
            <a:r>
              <a:rPr lang="en-US" sz="3600" dirty="0"/>
              <a:t> </a:t>
            </a:r>
            <a:r>
              <a:rPr lang="en-US" sz="3600" dirty="0" err="1"/>
              <a:t>sŕdc</a:t>
            </a:r>
            <a:r>
              <a:rPr lang="en-US" sz="3600" dirty="0"/>
              <a:t>. 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err="1"/>
              <a:t>Pozdvihnime</a:t>
            </a:r>
            <a:r>
              <a:rPr lang="en-US" sz="3600" dirty="0"/>
              <a:t> </a:t>
            </a:r>
            <a:r>
              <a:rPr lang="en-US" sz="3600" dirty="0" err="1"/>
              <a:t>svoj</a:t>
            </a:r>
            <a:r>
              <a:rPr lang="en-US" sz="3600" dirty="0"/>
              <a:t> </a:t>
            </a:r>
            <a:r>
              <a:rPr lang="en-US" sz="3600" dirty="0" err="1"/>
              <a:t>hlas</a:t>
            </a:r>
            <a:r>
              <a:rPr lang="en-US" sz="3600" dirty="0"/>
              <a:t> k </a:t>
            </a:r>
            <a:r>
              <a:rPr lang="en-US" sz="3600" dirty="0" err="1"/>
              <a:t>n</a:t>
            </a:r>
            <a:r>
              <a:rPr lang="en-US" sz="3600" dirty="0" err="1" smtClean="0"/>
              <a:t>emu</a:t>
            </a:r>
            <a:r>
              <a:rPr lang="en-US" sz="3600" dirty="0"/>
              <a:t>, </a:t>
            </a:r>
            <a:br>
              <a:rPr lang="en-US" sz="3600" dirty="0"/>
            </a:br>
            <a:r>
              <a:rPr lang="en-US" sz="3600" dirty="0" err="1"/>
              <a:t>sme</a:t>
            </a:r>
            <a:r>
              <a:rPr lang="en-US" sz="3600" dirty="0"/>
              <a:t> </a:t>
            </a:r>
            <a:r>
              <a:rPr lang="en-US" sz="3600" dirty="0" err="1"/>
              <a:t>j</a:t>
            </a:r>
            <a:r>
              <a:rPr lang="en-US" sz="3600" dirty="0" err="1" smtClean="0"/>
              <a:t>eho</a:t>
            </a:r>
            <a:r>
              <a:rPr lang="en-US" sz="3600" dirty="0" smtClean="0"/>
              <a:t> </a:t>
            </a:r>
            <a:r>
              <a:rPr lang="en-US" sz="3600" dirty="0" err="1"/>
              <a:t>slávny</a:t>
            </a:r>
            <a:r>
              <a:rPr lang="en-US" sz="3600" dirty="0"/>
              <a:t> </a:t>
            </a:r>
            <a:r>
              <a:rPr lang="en-US" sz="3600" dirty="0" err="1"/>
              <a:t>ľud</a:t>
            </a:r>
            <a:r>
              <a:rPr lang="en-US" sz="3600" dirty="0"/>
              <a:t>. </a:t>
            </a:r>
            <a:br>
              <a:rPr lang="en-US" sz="3600" dirty="0"/>
            </a:b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7359099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 smtClean="0"/>
              <a:t>Nech</a:t>
            </a:r>
            <a:r>
              <a:rPr lang="en-US" sz="3600" dirty="0" smtClean="0"/>
              <a:t> </a:t>
            </a:r>
            <a:r>
              <a:rPr lang="en-US" sz="3600" dirty="0" err="1"/>
              <a:t>všetko</a:t>
            </a:r>
            <a:r>
              <a:rPr lang="en-US" sz="3600" dirty="0"/>
              <a:t>, </a:t>
            </a:r>
            <a:r>
              <a:rPr lang="en-US" sz="3600" dirty="0" err="1"/>
              <a:t>čo</a:t>
            </a:r>
            <a:r>
              <a:rPr lang="en-US" sz="3600" dirty="0"/>
              <a:t> </a:t>
            </a:r>
            <a:r>
              <a:rPr lang="en-US" sz="3600" dirty="0" err="1"/>
              <a:t>má</a:t>
            </a:r>
            <a:r>
              <a:rPr lang="en-US" sz="3600" dirty="0"/>
              <a:t> </a:t>
            </a:r>
            <a:r>
              <a:rPr lang="en-US" sz="3600" dirty="0" err="1"/>
              <a:t>dych</a:t>
            </a:r>
            <a:r>
              <a:rPr lang="en-US" sz="3600" dirty="0"/>
              <a:t> </a:t>
            </a:r>
            <a:br>
              <a:rPr lang="en-US" sz="3600" dirty="0"/>
            </a:br>
            <a:r>
              <a:rPr lang="en-US" sz="3600" dirty="0" err="1"/>
              <a:t>chváli</a:t>
            </a:r>
            <a:r>
              <a:rPr lang="en-US" sz="3600" dirty="0"/>
              <a:t> </a:t>
            </a:r>
            <a:r>
              <a:rPr lang="en-US" sz="3600" dirty="0" err="1"/>
              <a:t>Pána</a:t>
            </a:r>
            <a:r>
              <a:rPr lang="en-US" sz="3600" dirty="0"/>
              <a:t> </a:t>
            </a:r>
            <a:r>
              <a:rPr lang="en-US" sz="3600" dirty="0" err="1"/>
              <a:t>zástupov</a:t>
            </a:r>
            <a:r>
              <a:rPr lang="en-US" sz="3600" dirty="0"/>
              <a:t>. </a:t>
            </a:r>
            <a:br>
              <a:rPr lang="en-US" sz="3600" dirty="0"/>
            </a:br>
            <a:r>
              <a:rPr lang="en-US" sz="3600" dirty="0" err="1"/>
              <a:t>Nik</a:t>
            </a:r>
            <a:r>
              <a:rPr lang="en-US" sz="3600" dirty="0"/>
              <a:t> </a:t>
            </a:r>
            <a:r>
              <a:rPr lang="en-US" sz="3600" dirty="0" err="1"/>
              <a:t>nie</a:t>
            </a:r>
            <a:r>
              <a:rPr lang="en-US" sz="3600" dirty="0"/>
              <a:t> je </a:t>
            </a:r>
            <a:r>
              <a:rPr lang="en-US" sz="3600" dirty="0" err="1"/>
              <a:t>podobný</a:t>
            </a:r>
            <a:r>
              <a:rPr lang="en-US" sz="3600" dirty="0"/>
              <a:t> </a:t>
            </a:r>
            <a:r>
              <a:rPr lang="en-US" sz="3600" dirty="0" err="1"/>
              <a:t>Kráľovi</a:t>
            </a:r>
            <a:r>
              <a:rPr lang="en-US" sz="3600" dirty="0"/>
              <a:t> </a:t>
            </a:r>
            <a:r>
              <a:rPr lang="en-US" sz="3600" dirty="0" err="1"/>
              <a:t>kráľov</a:t>
            </a:r>
            <a:r>
              <a:rPr lang="en-US" sz="3600" dirty="0"/>
              <a:t>.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36335500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5517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_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_template.potx</Template>
  <TotalTime>715</TotalTime>
  <Words>21</Words>
  <Application>Microsoft Macintosh PowerPoint</Application>
  <PresentationFormat>On-screen Show (16:9)</PresentationFormat>
  <Paragraphs>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_template</vt:lpstr>
      <vt:lpstr>PowerPoint Presentation</vt:lpstr>
      <vt:lpstr>Haleluja, chváľme silného Boha v jeho svätyni.  Haleluja, on je hoden chvály, len on jediný.  </vt:lpstr>
      <vt:lpstr>Poďme, chváľme ho tamburínou,  chváľme ho piesňou svojich sŕdc.  Pozdvihnime svoj hlas k nemu,  sme jeho slávny ľud.  </vt:lpstr>
      <vt:lpstr>Nech všetko, čo má dych  chváli Pána zástupov.  Nik nie je podobný Kráľovi kráľov.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Marek Tomašovič</dc:creator>
  <cp:lastModifiedBy>Marek Tomasovic</cp:lastModifiedBy>
  <cp:revision>13</cp:revision>
  <dcterms:created xsi:type="dcterms:W3CDTF">2013-08-10T20:25:22Z</dcterms:created>
  <dcterms:modified xsi:type="dcterms:W3CDTF">2016-01-30T15:38:53Z</dcterms:modified>
</cp:coreProperties>
</file>