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1"/>
  </p:normalViewPr>
  <p:slideViewPr>
    <p:cSldViewPr snapToGrid="0" snapToObjects="1">
      <p:cViewPr varScale="1">
        <p:scale>
          <a:sx n="135" d="100"/>
          <a:sy n="135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Toto </a:t>
            </a:r>
            <a:r>
              <a:rPr lang="en-US" sz="3600" dirty="0" err="1"/>
              <a:t>všetko</a:t>
            </a:r>
            <a:r>
              <a:rPr lang="en-US" sz="3600" dirty="0"/>
              <a:t> o </a:t>
            </a:r>
            <a:r>
              <a:rPr lang="en-US" sz="3600" dirty="0" err="1"/>
              <a:t>tebe</a:t>
            </a:r>
            <a:r>
              <a:rPr lang="en-US" sz="3600" dirty="0"/>
              <a:t> je, </a:t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verný</a:t>
            </a:r>
            <a:r>
              <a:rPr lang="en-US" sz="3600" dirty="0"/>
              <a:t> </a:t>
            </a:r>
            <a:r>
              <a:rPr lang="en-US" sz="3600" dirty="0" err="1"/>
              <a:t>priateľ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br>
              <a:rPr lang="en-US" sz="3600" dirty="0"/>
            </a:br>
            <a:r>
              <a:rPr lang="en-US" sz="3600" dirty="0" err="1"/>
              <a:t>Za</a:t>
            </a:r>
            <a:r>
              <a:rPr lang="en-US" sz="3600" dirty="0"/>
              <a:t> to,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vzdal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ľudskom</a:t>
            </a:r>
            <a:r>
              <a:rPr lang="en-US" sz="3600" dirty="0"/>
              <a:t> tele </a:t>
            </a:r>
            <a:r>
              <a:rPr lang="en-US" sz="3600" dirty="0" err="1"/>
              <a:t>prišiel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Sluhom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stal</a:t>
            </a:r>
            <a:r>
              <a:rPr lang="en-US" sz="3600" dirty="0"/>
              <a:t>, </a:t>
            </a:r>
            <a:r>
              <a:rPr lang="en-US" sz="3600" dirty="0" err="1"/>
              <a:t>ponížil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kríži</a:t>
            </a:r>
            <a:r>
              <a:rPr lang="en-US" sz="3600" dirty="0"/>
              <a:t> </a:t>
            </a:r>
            <a:r>
              <a:rPr lang="en-US" sz="3600" dirty="0" err="1"/>
              <a:t>mrel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br>
              <a:rPr lang="en-US" sz="3600" dirty="0"/>
            </a:br>
            <a:r>
              <a:rPr lang="en-US" sz="3600" dirty="0" err="1"/>
              <a:t>Kým</a:t>
            </a:r>
            <a:r>
              <a:rPr lang="en-US" sz="3600" dirty="0"/>
              <a:t> ja </a:t>
            </a:r>
            <a:r>
              <a:rPr lang="en-US" sz="3600" dirty="0" err="1"/>
              <a:t>som</a:t>
            </a:r>
            <a:r>
              <a:rPr lang="en-US" sz="3600" dirty="0"/>
              <a:t> pre </a:t>
            </a:r>
            <a:r>
              <a:rPr lang="en-US" sz="3600" dirty="0" err="1"/>
              <a:t>seba</a:t>
            </a:r>
            <a:r>
              <a:rPr lang="en-US" sz="3600" dirty="0"/>
              <a:t> </a:t>
            </a:r>
            <a:r>
              <a:rPr lang="en-US" sz="3600" dirty="0" err="1"/>
              <a:t>žil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plány</a:t>
            </a:r>
            <a:r>
              <a:rPr lang="en-US" sz="3600" dirty="0"/>
              <a:t> </a:t>
            </a:r>
            <a:r>
              <a:rPr lang="en-US" sz="3600" dirty="0" err="1"/>
              <a:t>naháňal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8456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, </a:t>
            </a:r>
            <a:r>
              <a:rPr lang="en-US" sz="3600" dirty="0" err="1"/>
              <a:t>opustený</a:t>
            </a:r>
            <a:r>
              <a:rPr lang="en-US" sz="3600" dirty="0"/>
              <a:t>, </a:t>
            </a:r>
            <a:r>
              <a:rPr lang="en-US" sz="3600" dirty="0" err="1"/>
              <a:t>pohanený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pokúšaný</a:t>
            </a:r>
            <a:r>
              <a:rPr lang="en-US" sz="3600" dirty="0"/>
              <a:t> </a:t>
            </a:r>
            <a:r>
              <a:rPr lang="en-US" sz="3600" dirty="0" err="1"/>
              <a:t>nemocou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ktorým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skrývali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ktorým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nekľakal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1263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vzal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plecia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neprávosti</a:t>
            </a:r>
            <a:r>
              <a:rPr lang="en-US" sz="3600" dirty="0"/>
              <a:t>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a my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kráčali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svojich</a:t>
            </a:r>
            <a:r>
              <a:rPr lang="en-US" sz="3600" dirty="0"/>
              <a:t> </a:t>
            </a:r>
            <a:r>
              <a:rPr lang="en-US" sz="3600" dirty="0" err="1"/>
              <a:t>vlastných</a:t>
            </a:r>
            <a:r>
              <a:rPr lang="en-US" sz="3600" dirty="0"/>
              <a:t> </a:t>
            </a:r>
            <a:r>
              <a:rPr lang="en-US" sz="3600" dirty="0" err="1"/>
              <a:t>cestách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14068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Preto</a:t>
            </a:r>
            <a:r>
              <a:rPr lang="en-US" sz="3600" dirty="0"/>
              <a:t> </a:t>
            </a:r>
            <a:r>
              <a:rPr lang="en-US" sz="3600" dirty="0" err="1"/>
              <a:t>teraz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stojím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premenený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mojich</a:t>
            </a:r>
            <a:r>
              <a:rPr lang="en-US" sz="3600" dirty="0"/>
              <a:t> </a:t>
            </a:r>
            <a:r>
              <a:rPr lang="en-US" sz="3600" dirty="0" err="1"/>
              <a:t>ústach</a:t>
            </a:r>
            <a:r>
              <a:rPr lang="en-US" sz="3600" dirty="0"/>
              <a:t> je </a:t>
            </a:r>
            <a:r>
              <a:rPr lang="en-US" sz="3600" dirty="0" err="1"/>
              <a:t>chvála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mojom</a:t>
            </a:r>
            <a:r>
              <a:rPr lang="en-US" sz="3600" dirty="0"/>
              <a:t> </a:t>
            </a:r>
            <a:r>
              <a:rPr lang="en-US" sz="3600" dirty="0" err="1"/>
              <a:t>srdci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,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40240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prebité</a:t>
            </a:r>
            <a:r>
              <a:rPr lang="en-US" sz="3600" dirty="0"/>
              <a:t> </a:t>
            </a:r>
            <a:r>
              <a:rPr lang="en-US" sz="3600" dirty="0" err="1"/>
              <a:t>ruky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preliata</a:t>
            </a:r>
            <a:r>
              <a:rPr lang="en-US" sz="3600" dirty="0"/>
              <a:t> </a:t>
            </a:r>
            <a:r>
              <a:rPr lang="en-US" sz="3600" dirty="0" err="1"/>
              <a:t>krv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najhlbšia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vraví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aký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vznešený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74762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34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_sablona</vt:lpstr>
      <vt:lpstr>PowerPoint Presentation</vt:lpstr>
      <vt:lpstr>Toto všetko o tebe je,  Ježiš verný priateľ môj Za to, že si vzdal sa slávy,  v ľudskom tele prišiel k nám</vt:lpstr>
      <vt:lpstr>Sluhom sa stal, ponížil sa,  na kríži mrel za hriech môj Kým ja som pre seba žil,  svoje plány naháňal.</vt:lpstr>
      <vt:lpstr>Bol si, opustený, pohanený,  pokúšaný nemocou, pred ktorým si skrývali tvár,  pred ktorým svet nekľakal</vt:lpstr>
      <vt:lpstr>Ty si vzal na svoje plecia  neprávosti všetkých nás, a my sme si kráčali  po svojich vlastných cestách</vt:lpstr>
      <vt:lpstr>Preto teraz tu stojím  Tebou premenený, v mojich ústach je chvála,  v mojom srdci tvoj kríž,</vt:lpstr>
      <vt:lpstr>Tvoje prebité ruky,  Tvoja preliata krv,  Tvoja najhlbšia láska vraví,  aký si vznešený Pán.</vt:lpstr>
      <vt:lpstr>PowerPoint Presentation</vt:lpstr>
    </vt:vector>
  </TitlesOfParts>
  <Company>EON-IT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Martina Tomasovicova</cp:lastModifiedBy>
  <cp:revision>2</cp:revision>
  <dcterms:created xsi:type="dcterms:W3CDTF">2016-02-09T12:17:06Z</dcterms:created>
  <dcterms:modified xsi:type="dcterms:W3CDTF">2018-03-30T19:59:38Z</dcterms:modified>
</cp:coreProperties>
</file>