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2550" y="-12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Ty </a:t>
            </a:r>
            <a:r>
              <a:rPr lang="en-US" sz="3600" dirty="0" err="1"/>
              <a:t>odpúšťaš</a:t>
            </a:r>
            <a:r>
              <a:rPr lang="en-US" sz="3600" dirty="0"/>
              <a:t> </a:t>
            </a:r>
            <a:r>
              <a:rPr lang="en-US" sz="3600" i="1" dirty="0" smtClean="0"/>
              <a:t>(</a:t>
            </a:r>
            <a:r>
              <a:rPr lang="sk-SK" sz="3600" i="1" dirty="0" smtClean="0"/>
              <a:t>t</a:t>
            </a:r>
            <a:r>
              <a:rPr lang="en-US" sz="3600" i="1" dirty="0" smtClean="0"/>
              <a:t>y </a:t>
            </a:r>
            <a:r>
              <a:rPr lang="en-US" sz="3600" i="1" dirty="0" err="1"/>
              <a:t>odpúšťaš</a:t>
            </a:r>
            <a:r>
              <a:rPr lang="en-US" sz="3600" i="1" dirty="0"/>
              <a:t>)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hriech</a:t>
            </a:r>
            <a:r>
              <a:rPr lang="en-US" sz="3600" dirty="0"/>
              <a:t> </a:t>
            </a:r>
            <a:r>
              <a:rPr lang="en-US" sz="3600" i="1" dirty="0"/>
              <a:t>(</a:t>
            </a:r>
            <a:r>
              <a:rPr lang="en-US" sz="3600" i="1" dirty="0" err="1"/>
              <a:t>každý</a:t>
            </a:r>
            <a:r>
              <a:rPr lang="en-US" sz="3600" i="1" dirty="0"/>
              <a:t> </a:t>
            </a:r>
            <a:r>
              <a:rPr lang="en-US" sz="3600" i="1" dirty="0" err="1"/>
              <a:t>hriech</a:t>
            </a:r>
            <a:r>
              <a:rPr lang="en-US" sz="3600" i="1" dirty="0"/>
              <a:t>)</a:t>
            </a:r>
            <a:br>
              <a:rPr lang="en-US" sz="3600" i="1" dirty="0"/>
            </a:br>
            <a:r>
              <a:rPr lang="en-US" sz="3600" dirty="0" err="1"/>
              <a:t>vyznaný</a:t>
            </a:r>
            <a:r>
              <a:rPr lang="en-US" sz="3600" dirty="0"/>
              <a:t> </a:t>
            </a:r>
            <a:r>
              <a:rPr lang="en-US" sz="3600" i="1" dirty="0"/>
              <a:t>(</a:t>
            </a:r>
            <a:r>
              <a:rPr lang="en-US" sz="3600" i="1" dirty="0" err="1"/>
              <a:t>vyznaný</a:t>
            </a:r>
            <a:r>
              <a:rPr lang="en-US" sz="3600" i="1" dirty="0"/>
              <a:t>)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nespomínaš</a:t>
            </a:r>
            <a:r>
              <a:rPr lang="en-US" sz="3600" dirty="0"/>
              <a:t> </a:t>
            </a:r>
            <a:r>
              <a:rPr lang="en-US" sz="3600" dirty="0" err="1" smtClean="0"/>
              <a:t>viac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it-IT" sz="3600" dirty="0" err="1"/>
              <a:t>Biele</a:t>
            </a:r>
            <a:r>
              <a:rPr lang="it-IT" sz="3600" dirty="0"/>
              <a:t> </a:t>
            </a:r>
            <a:r>
              <a:rPr lang="it-IT" sz="3600" dirty="0" err="1"/>
              <a:t>rúcho</a:t>
            </a:r>
            <a:r>
              <a:rPr lang="it-IT" sz="3600" dirty="0"/>
              <a:t> dal si </a:t>
            </a:r>
            <a:r>
              <a:rPr lang="it-IT" sz="3600" smtClean="0"/>
              <a:t>nám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068299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12</Words>
  <Application>Microsoft Office PowerPoint</Application>
  <PresentationFormat>On-screen Show (16:9)</PresentationFormat>
  <Paragraphs>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_sablona</vt:lpstr>
      <vt:lpstr>PowerPoint Presentation</vt:lpstr>
      <vt:lpstr>Ty odpúšťaš (ty odpúšťaš) každý hriech (každý hriech) vyznaný (vyznaný) a nespomínaš viac</vt:lpstr>
      <vt:lpstr>Biele rúcho dal si nám</vt:lpstr>
      <vt:lpstr>PowerPoint Presentation</vt:lpstr>
    </vt:vector>
  </TitlesOfParts>
  <Company>EON-IT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M53920</dc:creator>
  <cp:lastModifiedBy>M53920</cp:lastModifiedBy>
  <cp:revision>1</cp:revision>
  <dcterms:created xsi:type="dcterms:W3CDTF">2016-02-09T11:58:03Z</dcterms:created>
  <dcterms:modified xsi:type="dcterms:W3CDTF">2016-02-09T11:58:51Z</dcterms:modified>
</cp:coreProperties>
</file>