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Ó</a:t>
            </a:r>
            <a:r>
              <a:rPr lang="en-US" sz="3600" dirty="0"/>
              <a:t>, </a:t>
            </a:r>
            <a:r>
              <a:rPr lang="en-US" sz="3600" dirty="0" err="1"/>
              <a:t>Ježiš</a:t>
            </a:r>
            <a:r>
              <a:rPr lang="en-US" sz="3600" dirty="0"/>
              <a:t> je </a:t>
            </a:r>
            <a:r>
              <a:rPr lang="en-US" sz="3600" dirty="0" err="1" smtClean="0"/>
              <a:t>Pán</a:t>
            </a:r>
            <a:r>
              <a:rPr lang="en-US" sz="3600" dirty="0" smtClean="0"/>
              <a:t>, </a:t>
            </a:r>
            <a:r>
              <a:rPr lang="en-US" sz="3600" dirty="0" smtClean="0"/>
              <a:t>on </a:t>
            </a:r>
            <a:r>
              <a:rPr lang="en-US" sz="3600" dirty="0" err="1"/>
              <a:t>korunu</a:t>
            </a:r>
            <a:r>
              <a:rPr lang="en-US" sz="3600" dirty="0"/>
              <a:t> </a:t>
            </a:r>
            <a:r>
              <a:rPr lang="en-US" sz="3600" dirty="0" err="1"/>
              <a:t>vzal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On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/>
              <a:t>On dal </a:t>
            </a:r>
            <a:r>
              <a:rPr lang="en-US" sz="3600" dirty="0" err="1"/>
              <a:t>ľuďom</a:t>
            </a:r>
            <a:r>
              <a:rPr lang="en-US" sz="3600" dirty="0"/>
              <a:t> </a:t>
            </a:r>
            <a:r>
              <a:rPr lang="en-US" sz="3600" dirty="0" err="1"/>
              <a:t>svetlo</a:t>
            </a:r>
            <a:r>
              <a:rPr lang="en-US" sz="3600" dirty="0"/>
              <a:t>,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porazil</a:t>
            </a:r>
            <a:r>
              <a:rPr lang="en-US" sz="3600" dirty="0"/>
              <a:t> </a:t>
            </a:r>
            <a:r>
              <a:rPr lang="en-US" sz="3600" dirty="0" err="1"/>
              <a:t>noc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On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Nie</a:t>
            </a:r>
            <a:r>
              <a:rPr lang="en-US" sz="3600" dirty="0"/>
              <a:t> je </a:t>
            </a:r>
            <a:r>
              <a:rPr lang="en-US" sz="3600" dirty="0" err="1"/>
              <a:t>nik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smtClean="0"/>
              <a:t>on</a:t>
            </a:r>
            <a:r>
              <a:rPr lang="en-US" sz="3600" dirty="0"/>
              <a:t>, </a:t>
            </a:r>
            <a:r>
              <a:rPr lang="en-US" sz="3600" dirty="0" err="1"/>
              <a:t>nekonečný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dňoch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On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/>
              <a:t>On </a:t>
            </a:r>
            <a:r>
              <a:rPr lang="en-US" sz="3600" dirty="0" err="1"/>
              <a:t>príde</a:t>
            </a:r>
            <a:r>
              <a:rPr lang="en-US" sz="3600" dirty="0"/>
              <a:t> </a:t>
            </a:r>
            <a:r>
              <a:rPr lang="en-US" sz="3600" dirty="0" err="1"/>
              <a:t>raz</a:t>
            </a:r>
            <a:r>
              <a:rPr lang="en-US" sz="3600" dirty="0"/>
              <a:t> v </a:t>
            </a:r>
            <a:r>
              <a:rPr lang="en-US" sz="3600" dirty="0" err="1" smtClean="0"/>
              <a:t>moci</a:t>
            </a:r>
            <a:r>
              <a:rPr lang="en-US" sz="3600" dirty="0"/>
              <a:t> </a:t>
            </a:r>
            <a:r>
              <a:rPr lang="en-US" sz="3600" dirty="0" smtClean="0"/>
              <a:t>so </a:t>
            </a:r>
            <a:r>
              <a:rPr lang="en-US" sz="3600" dirty="0" err="1"/>
              <a:t>súdom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On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8552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 </a:t>
            </a: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slávu</a:t>
            </a:r>
            <a:r>
              <a:rPr lang="en-US" sz="3600" dirty="0"/>
              <a:t> </a:t>
            </a:r>
            <a:r>
              <a:rPr lang="en-US" sz="3600" dirty="0" err="1"/>
              <a:t>zjav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r>
              <a:rPr lang="sk-SK" sz="3600" dirty="0" smtClean="0"/>
              <a:t>Pán </a:t>
            </a:r>
            <a:r>
              <a:rPr lang="sk-SK" sz="3600" dirty="0"/>
              <a:t>náš.:] </a:t>
            </a:r>
            <a:br>
              <a:rPr lang="sk-SK" sz="3600" dirty="0"/>
            </a:br>
            <a:r>
              <a:rPr lang="sk-SK" sz="3600" dirty="0"/>
              <a:t>Boh náš!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9763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Pane,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t</a:t>
            </a:r>
            <a:r>
              <a:rPr lang="en-US" sz="3600" dirty="0" err="1" smtClean="0"/>
              <a:t>voja</a:t>
            </a:r>
            <a:r>
              <a:rPr lang="en-US" sz="3600" dirty="0" smtClean="0"/>
              <a:t> </a:t>
            </a:r>
            <a:r>
              <a:rPr lang="en-US" sz="3600" dirty="0" err="1" smtClean="0"/>
              <a:t>zvesť</a:t>
            </a:r>
            <a:r>
              <a:rPr lang="en-US" sz="3600" dirty="0"/>
              <a:t> </a:t>
            </a:r>
            <a:r>
              <a:rPr lang="en-US" sz="3600" dirty="0" smtClean="0"/>
              <a:t>je </a:t>
            </a:r>
            <a:r>
              <a:rPr lang="en-US" sz="3600" dirty="0" err="1"/>
              <a:t>tou</a:t>
            </a:r>
            <a:r>
              <a:rPr lang="en-US" sz="3600" dirty="0"/>
              <a:t> </a:t>
            </a:r>
            <a:r>
              <a:rPr lang="en-US" sz="3600" dirty="0" err="1"/>
              <a:t>nádejou</a:t>
            </a:r>
            <a:r>
              <a:rPr lang="en-US" sz="3600" dirty="0"/>
              <a:t> </a:t>
            </a:r>
            <a:r>
              <a:rPr lang="en-US" sz="3600" dirty="0" err="1"/>
              <a:t>svetu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Božou</a:t>
            </a:r>
            <a:r>
              <a:rPr lang="en-US" sz="3600" dirty="0"/>
              <a:t> </a:t>
            </a:r>
            <a:r>
              <a:rPr lang="en-US" sz="3600" dirty="0" err="1"/>
              <a:t>silou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smtClean="0"/>
              <a:t>je </a:t>
            </a:r>
            <a:r>
              <a:rPr lang="en-US" sz="3600" dirty="0" err="1" smtClean="0"/>
              <a:t>všetkým</a:t>
            </a:r>
            <a:r>
              <a:rPr lang="en-US" sz="3600" dirty="0" smtClean="0"/>
              <a:t> </a:t>
            </a:r>
            <a:r>
              <a:rPr lang="en-US" sz="3600" dirty="0" err="1"/>
              <a:t>ku</a:t>
            </a:r>
            <a:r>
              <a:rPr lang="en-US" sz="3600" dirty="0"/>
              <a:t> </a:t>
            </a:r>
            <a:r>
              <a:rPr lang="en-US" sz="3600" dirty="0" err="1"/>
              <a:t>spáse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12074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My </a:t>
            </a:r>
            <a:r>
              <a:rPr lang="en-US" sz="3600" dirty="0" err="1"/>
              <a:t>mŕtvi</a:t>
            </a:r>
            <a:r>
              <a:rPr lang="en-US" sz="3600" dirty="0"/>
              <a:t>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 smtClean="0"/>
              <a:t>hriechu</a:t>
            </a:r>
            <a:r>
              <a:rPr lang="en-US" sz="3600" dirty="0" smtClean="0"/>
              <a:t>, </a:t>
            </a:r>
            <a:r>
              <a:rPr lang="en-US" sz="3600" dirty="0" err="1" smtClean="0"/>
              <a:t>veď</a:t>
            </a:r>
            <a:r>
              <a:rPr lang="en-US" sz="3600" dirty="0" smtClean="0"/>
              <a:t> </a:t>
            </a:r>
            <a:r>
              <a:rPr lang="en-US" sz="3600" dirty="0"/>
              <a:t>dal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kríž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/>
              <a:t>Do </a:t>
            </a:r>
            <a:r>
              <a:rPr lang="en-US" sz="3600" dirty="0" err="1"/>
              <a:t>dedičstva</a:t>
            </a:r>
            <a:r>
              <a:rPr lang="en-US" sz="3600" dirty="0"/>
              <a:t> </a:t>
            </a:r>
            <a:r>
              <a:rPr lang="en-US" sz="3600" dirty="0" err="1" smtClean="0"/>
              <a:t>slávy</a:t>
            </a:r>
            <a:r>
              <a:rPr lang="en-US" sz="3600" dirty="0"/>
              <a:t> </a:t>
            </a:r>
            <a:r>
              <a:rPr lang="en-US" sz="3600" dirty="0"/>
              <a:t>t</a:t>
            </a:r>
            <a:r>
              <a:rPr lang="en-US" sz="3600" dirty="0" smtClean="0"/>
              <a:t>y </a:t>
            </a:r>
            <a:r>
              <a:rPr lang="en-US" sz="3600" dirty="0" err="1"/>
              <a:t>prídeš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vziať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79242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 </a:t>
            </a: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slávu</a:t>
            </a:r>
            <a:r>
              <a:rPr lang="en-US" sz="3600" dirty="0"/>
              <a:t> </a:t>
            </a:r>
            <a:r>
              <a:rPr lang="en-US" sz="3600" dirty="0" err="1"/>
              <a:t>zjav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r>
              <a:rPr lang="sk-SK" sz="3600" dirty="0" smtClean="0"/>
              <a:t>Pán </a:t>
            </a:r>
            <a:r>
              <a:rPr lang="sk-SK" sz="3600" dirty="0"/>
              <a:t>náš.:] </a:t>
            </a:r>
            <a:br>
              <a:rPr lang="sk-SK" sz="3600" dirty="0"/>
            </a:br>
            <a:r>
              <a:rPr lang="sk-SK" sz="3600" dirty="0"/>
              <a:t>Boh náš!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7090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5</TotalTime>
  <Words>59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Arial</vt:lpstr>
      <vt:lpstr>Black</vt:lpstr>
      <vt:lpstr>PowerPoint Presentation</vt:lpstr>
      <vt:lpstr>Ó, Ježiš je Pán, on korunu vzal. On je náš Pán! On dal ľuďom svetlo, keď porazil noc. On je náš Pán!</vt:lpstr>
      <vt:lpstr>Nie je nik ako on, nekonečný vo dňoch. On je náš Pán! On príde raz v moci so súdom na svet. On je náš Pán! </vt:lpstr>
      <vt:lpstr>[: Svoju slávu zjav nám, Pán náš.:]  Boh náš!</vt:lpstr>
      <vt:lpstr>Pane, len tvoja zvesť je tou nádejou svetu. Ty si náš Pán! Božou silou nám je všetkým ku spáse. Ty si náš Pán!</vt:lpstr>
      <vt:lpstr>My mŕtvi sme hriechu, veď dal si nám kríž. Ty si náš Pán! Do dedičstva slávy ty prídeš nás vziať. Ty si náš Pán!</vt:lpstr>
      <vt:lpstr>[: Svoju slávu zjav nám, Pán náš.:]  Boh náš!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2</cp:revision>
  <dcterms:created xsi:type="dcterms:W3CDTF">2016-10-02T06:30:25Z</dcterms:created>
  <dcterms:modified xsi:type="dcterms:W3CDTF">2016-10-02T06:37:35Z</dcterms:modified>
</cp:coreProperties>
</file>