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</a:t>
            </a:r>
            <a:r>
              <a:rPr lang="en-US" sz="3600" dirty="0" err="1"/>
              <a:t>Rozhodol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ísť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Ježišom</a:t>
            </a:r>
            <a:r>
              <a:rPr lang="en-US" sz="3600" dirty="0"/>
              <a:t>:/ </a:t>
            </a:r>
            <a:br>
              <a:rPr lang="en-US" sz="3600" dirty="0"/>
            </a:b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,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</a:t>
            </a:r>
            <a:r>
              <a:rPr lang="en-US" sz="3600" dirty="0" err="1"/>
              <a:t>Svet</a:t>
            </a:r>
            <a:r>
              <a:rPr lang="en-US" sz="3600" dirty="0"/>
              <a:t> </a:t>
            </a:r>
            <a:r>
              <a:rPr lang="en-US" sz="3600" dirty="0" err="1"/>
              <a:t>leží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mnou</a:t>
            </a:r>
            <a:r>
              <a:rPr lang="en-US" sz="3600" dirty="0"/>
              <a:t> a </a:t>
            </a:r>
            <a:r>
              <a:rPr lang="en-US" sz="3600" dirty="0" err="1"/>
              <a:t>kríž</a:t>
            </a:r>
            <a:r>
              <a:rPr lang="en-US" sz="3600" dirty="0"/>
              <a:t> </a:t>
            </a:r>
            <a:r>
              <a:rPr lang="en-US" sz="3600" dirty="0" err="1"/>
              <a:t>predo</a:t>
            </a:r>
            <a:r>
              <a:rPr lang="en-US" sz="3600" dirty="0"/>
              <a:t> </a:t>
            </a:r>
            <a:r>
              <a:rPr lang="en-US" sz="3600" dirty="0" err="1"/>
              <a:t>mnou</a:t>
            </a:r>
            <a:r>
              <a:rPr lang="en-US" sz="3600" dirty="0"/>
              <a:t>:/  </a:t>
            </a:r>
            <a:br>
              <a:rPr lang="en-US" sz="3600" dirty="0"/>
            </a:b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,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7449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pôjdem</a:t>
            </a:r>
            <a:r>
              <a:rPr lang="en-US" sz="3600" dirty="0"/>
              <a:t>,  </a:t>
            </a:r>
            <a:br>
              <a:rPr lang="en-US" sz="3600" dirty="0"/>
            </a:br>
            <a:r>
              <a:rPr lang="en-US" sz="3600" dirty="0" err="1"/>
              <a:t>nechcem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vrátiť</a:t>
            </a:r>
            <a:r>
              <a:rPr lang="en-US" sz="3600" dirty="0"/>
              <a:t>:/  </a:t>
            </a:r>
            <a:br>
              <a:rPr lang="en-US" sz="3600" dirty="0"/>
            </a:b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,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3104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</a:t>
            </a:r>
            <a:r>
              <a:rPr lang="en-US" sz="3600" dirty="0" err="1"/>
              <a:t>Poď</a:t>
            </a:r>
            <a:r>
              <a:rPr lang="en-US" sz="3600" dirty="0"/>
              <a:t>, </a:t>
            </a:r>
            <a:r>
              <a:rPr lang="en-US" sz="3600" dirty="0" err="1"/>
              <a:t>aj</a:t>
            </a:r>
            <a:r>
              <a:rPr lang="en-US" sz="3600" dirty="0"/>
              <a:t> ty so </a:t>
            </a:r>
            <a:r>
              <a:rPr lang="en-US" sz="3600" dirty="0" err="1"/>
              <a:t>mnou</a:t>
            </a:r>
            <a:r>
              <a:rPr lang="en-US" sz="3600" dirty="0"/>
              <a:t>,  </a:t>
            </a:r>
            <a:br>
              <a:rPr lang="en-US" sz="3600" dirty="0"/>
            </a:br>
            <a:r>
              <a:rPr lang="en-US" sz="3600" dirty="0" err="1"/>
              <a:t>poď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Ježišom</a:t>
            </a:r>
            <a:r>
              <a:rPr lang="en-US" sz="3600" dirty="0"/>
              <a:t>:/  </a:t>
            </a:r>
            <a:br>
              <a:rPr lang="en-US" sz="3600" dirty="0"/>
            </a:b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, </a:t>
            </a: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nikdy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3994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</TotalTime>
  <Words>32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/:Rozhodol som sa ísť za Ježišom:/  už nikdy späť, už nikdy späť. </vt:lpstr>
      <vt:lpstr>/:Svet leží za mnou a kríž predo mnou:/   už nikdy späť, už nikdy späť. </vt:lpstr>
      <vt:lpstr>/:Aj sám keď pôjdem,   nechcem sa vrátiť:/   už nikdy späť, už nikdy späť. </vt:lpstr>
      <vt:lpstr>/:Poď, aj ty so mnou,   poď za Ježišom:/   už nikdy späť, už nikdy späť. 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2016-10-21T13:17:38Z</dcterms:created>
  <dcterms:modified xsi:type="dcterms:W3CDTF">2016-10-21T13:18:39Z</dcterms:modified>
</cp:coreProperties>
</file>