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6" r:id="rId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712"/>
  </p:normalViewPr>
  <p:slideViewPr>
    <p:cSldViewPr snapToGrid="0" snapToObjects="1">
      <p:cViewPr varScale="1">
        <p:scale>
          <a:sx n="136" d="100"/>
          <a:sy n="136" d="100"/>
        </p:scale>
        <p:origin x="424" y="17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200" dirty="0"/>
              <a:t>[: On je </a:t>
            </a:r>
            <a:r>
              <a:rPr lang="en-US" sz="3200" dirty="0" err="1"/>
              <a:t>silný</a:t>
            </a:r>
            <a:r>
              <a:rPr lang="en-US" sz="3200" dirty="0"/>
              <a:t> </a:t>
            </a:r>
            <a:r>
              <a:rPr lang="en-US" sz="3200" dirty="0" err="1"/>
              <a:t>Boh</a:t>
            </a:r>
            <a:r>
              <a:rPr lang="en-US" sz="3200" dirty="0"/>
              <a:t> </a:t>
            </a:r>
            <a:r>
              <a:rPr lang="en-US" sz="3200" dirty="0" err="1"/>
              <a:t>Izraelov</a:t>
            </a:r>
            <a:r>
              <a:rPr lang="en-US" sz="3200" dirty="0"/>
              <a:t>, on je </a:t>
            </a:r>
            <a:r>
              <a:rPr lang="en-US" sz="3200" dirty="0" err="1"/>
              <a:t>silný</a:t>
            </a:r>
            <a:r>
              <a:rPr lang="en-US" sz="3200" dirty="0"/>
              <a:t> </a:t>
            </a:r>
            <a:r>
              <a:rPr lang="en-US" sz="3200" dirty="0" err="1"/>
              <a:t>Boh</a:t>
            </a:r>
            <a:r>
              <a:rPr lang="en-US" sz="3200" dirty="0"/>
              <a:t> </a:t>
            </a:r>
            <a:r>
              <a:rPr lang="en-US" sz="3200" dirty="0" err="1"/>
              <a:t>Izraelov</a:t>
            </a:r>
            <a:r>
              <a:rPr lang="en-US" sz="3200" dirty="0"/>
              <a:t>.  </a:t>
            </a:r>
            <a:br>
              <a:rPr lang="en-US" sz="3200" dirty="0"/>
            </a:br>
            <a:r>
              <a:rPr lang="en-US" sz="3200" dirty="0" err="1"/>
              <a:t>Jeho</a:t>
            </a:r>
            <a:r>
              <a:rPr lang="en-US" sz="3200" dirty="0"/>
              <a:t> </a:t>
            </a:r>
            <a:r>
              <a:rPr lang="en-US" sz="3200" dirty="0" err="1"/>
              <a:t>slávny</a:t>
            </a:r>
            <a:r>
              <a:rPr lang="en-US" sz="3200" dirty="0"/>
              <a:t> </a:t>
            </a:r>
            <a:r>
              <a:rPr lang="en-US" sz="3200" dirty="0" err="1"/>
              <a:t>hlas</a:t>
            </a:r>
            <a:r>
              <a:rPr lang="en-US" sz="3200" dirty="0"/>
              <a:t> </a:t>
            </a:r>
            <a:r>
              <a:rPr lang="en-US" sz="3200" dirty="0" err="1"/>
              <a:t>bude</a:t>
            </a:r>
            <a:r>
              <a:rPr lang="en-US" sz="3200" dirty="0"/>
              <a:t> </a:t>
            </a:r>
            <a:r>
              <a:rPr lang="en-US" sz="3200" dirty="0" err="1"/>
              <a:t>počuť</a:t>
            </a:r>
            <a:r>
              <a:rPr lang="en-US" sz="3200" dirty="0"/>
              <a:t> </a:t>
            </a:r>
            <a:r>
              <a:rPr lang="en-US" sz="3200" dirty="0" err="1"/>
              <a:t>každý</a:t>
            </a:r>
            <a:r>
              <a:rPr lang="en-US" sz="3200" dirty="0"/>
              <a:t> z </a:t>
            </a:r>
            <a:r>
              <a:rPr lang="en-US" sz="3200" dirty="0" err="1"/>
              <a:t>nás</a:t>
            </a:r>
            <a:r>
              <a:rPr lang="en-US" sz="3200" dirty="0"/>
              <a:t>, on je </a:t>
            </a:r>
            <a:r>
              <a:rPr lang="en-US" sz="3200" dirty="0" err="1"/>
              <a:t>silný</a:t>
            </a:r>
            <a:r>
              <a:rPr lang="en-US" sz="3200" dirty="0"/>
              <a:t> </a:t>
            </a:r>
            <a:r>
              <a:rPr lang="en-US" sz="3200" dirty="0" err="1"/>
              <a:t>Boh</a:t>
            </a:r>
            <a:r>
              <a:rPr lang="en-US" sz="3200" dirty="0"/>
              <a:t> </a:t>
            </a:r>
            <a:r>
              <a:rPr lang="en-US" sz="3200" dirty="0" err="1"/>
              <a:t>Izraelov</a:t>
            </a:r>
            <a:r>
              <a:rPr lang="en-US" sz="3200" dirty="0"/>
              <a:t>. :] </a:t>
            </a:r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200" dirty="0" err="1"/>
              <a:t>Slepým</a:t>
            </a:r>
            <a:r>
              <a:rPr lang="en-US" sz="3200" dirty="0"/>
              <a:t> </a:t>
            </a:r>
            <a:r>
              <a:rPr lang="en-US" sz="3200" dirty="0" err="1"/>
              <a:t>sa</a:t>
            </a:r>
            <a:r>
              <a:rPr lang="en-US" sz="3200" dirty="0"/>
              <a:t> </a:t>
            </a:r>
            <a:r>
              <a:rPr lang="en-US" sz="3200" dirty="0" err="1"/>
              <a:t>oči</a:t>
            </a:r>
            <a:r>
              <a:rPr lang="en-US" sz="3200" dirty="0"/>
              <a:t> </a:t>
            </a:r>
            <a:r>
              <a:rPr lang="en-US" sz="3200" dirty="0" err="1"/>
              <a:t>otvoria</a:t>
            </a:r>
            <a:r>
              <a:rPr lang="en-US" sz="3200" dirty="0"/>
              <a:t>, </a:t>
            </a:r>
            <a:r>
              <a:rPr lang="en-US" sz="3200" dirty="0" err="1"/>
              <a:t>hluchí</a:t>
            </a:r>
            <a:r>
              <a:rPr lang="en-US" sz="3200" dirty="0"/>
              <a:t> </a:t>
            </a:r>
            <a:r>
              <a:rPr lang="en-US" sz="3200" dirty="0" err="1"/>
              <a:t>budú</a:t>
            </a:r>
            <a:r>
              <a:rPr lang="en-US" sz="3200" dirty="0"/>
              <a:t> </a:t>
            </a:r>
            <a:r>
              <a:rPr lang="en-US" sz="3200" dirty="0" err="1"/>
              <a:t>počuť</a:t>
            </a:r>
            <a:r>
              <a:rPr lang="en-US" sz="3200" dirty="0"/>
              <a:t> </a:t>
            </a:r>
            <a:r>
              <a:rPr lang="en-US" sz="3200" dirty="0" err="1"/>
              <a:t>jeho</a:t>
            </a:r>
            <a:r>
              <a:rPr lang="en-US" sz="3200" dirty="0"/>
              <a:t> </a:t>
            </a:r>
            <a:r>
              <a:rPr lang="en-US" sz="3200" dirty="0" err="1"/>
              <a:t>hlas</a:t>
            </a:r>
            <a:r>
              <a:rPr lang="en-US" sz="3200" dirty="0"/>
              <a:t>. </a:t>
            </a:r>
            <a:br>
              <a:rPr lang="en-US" sz="3200" dirty="0"/>
            </a:br>
            <a:r>
              <a:rPr lang="en-US" sz="3200" dirty="0" err="1"/>
              <a:t>Chromí</a:t>
            </a:r>
            <a:r>
              <a:rPr lang="en-US" sz="3200" dirty="0"/>
              <a:t> </a:t>
            </a:r>
            <a:r>
              <a:rPr lang="en-US" sz="3200" dirty="0" err="1"/>
              <a:t>budú</a:t>
            </a:r>
            <a:r>
              <a:rPr lang="en-US" sz="3200" dirty="0"/>
              <a:t> </a:t>
            </a:r>
            <a:r>
              <a:rPr lang="en-US" sz="3200" dirty="0" err="1"/>
              <a:t>stáť</a:t>
            </a:r>
            <a:r>
              <a:rPr lang="en-US" sz="3200" dirty="0"/>
              <a:t>, </a:t>
            </a:r>
            <a:r>
              <a:rPr lang="en-US" sz="3200" dirty="0" err="1"/>
              <a:t>radostne</a:t>
            </a:r>
            <a:r>
              <a:rPr lang="en-US" sz="3200" dirty="0"/>
              <a:t> </a:t>
            </a:r>
            <a:r>
              <a:rPr lang="en-US" sz="3200" dirty="0" err="1"/>
              <a:t>tancovať</a:t>
            </a:r>
            <a:r>
              <a:rPr lang="en-US" sz="3200" dirty="0"/>
              <a:t>, 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err="1" smtClean="0"/>
              <a:t>nemí</a:t>
            </a:r>
            <a:r>
              <a:rPr lang="en-US" sz="3200" dirty="0"/>
              <a:t> </a:t>
            </a:r>
            <a:r>
              <a:rPr lang="en-US" sz="3200" dirty="0" err="1"/>
              <a:t>budú</a:t>
            </a:r>
            <a:r>
              <a:rPr lang="en-US" sz="3200" dirty="0"/>
              <a:t> </a:t>
            </a:r>
            <a:r>
              <a:rPr lang="en-US" sz="3200" dirty="0" err="1"/>
              <a:t>spievať</a:t>
            </a:r>
            <a:r>
              <a:rPr lang="en-US" sz="32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8014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_sablona</Template>
  <TotalTime>2</TotalTime>
  <Words>2</Words>
  <Application>Microsoft Macintosh PowerPoint</Application>
  <PresentationFormat>On-screen Show (16:9)</PresentationFormat>
  <Paragraphs>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Black</vt:lpstr>
      <vt:lpstr>PowerPoint Presentation</vt:lpstr>
      <vt:lpstr>[: On je silný Boh Izraelov, on je silný Boh Izraelov.   Jeho slávny hlas bude počuť každý z nás, on je silný Boh Izraelov. :] </vt:lpstr>
      <vt:lpstr>Slepým sa oči otvoria, hluchí budú počuť jeho hlas.  Chromí budú stáť, radostne tancovať,  nemí budú spievať. </vt:lpstr>
      <vt:lpstr>PowerPoint Presentation</vt:lpstr>
    </vt:vector>
  </TitlesOfParts>
  <Company/>
  <LinksUpToDate>false</LinksUpToDate>
  <SharedDoc>false</SharedDoc>
  <HyperlinksChanged>false</HyperlinksChanged>
  <AppVersion>15.0022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Tomašovičová Martina</dc:creator>
  <cp:lastModifiedBy>Tomašovičová Martina</cp:lastModifiedBy>
  <cp:revision>1</cp:revision>
  <dcterms:created xsi:type="dcterms:W3CDTF">2016-12-19T17:45:04Z</dcterms:created>
  <dcterms:modified xsi:type="dcterms:W3CDTF">2016-12-19T17:47:18Z</dcterms:modified>
</cp:coreProperties>
</file>