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zachránil</a:t>
            </a:r>
            <a:r>
              <a:rPr lang="en-US" sz="3600" dirty="0"/>
              <a:t> ma, 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 smtClean="0"/>
              <a:t>viem</a:t>
            </a:r>
            <a:r>
              <a:rPr lang="en-US" sz="3600" dirty="0" smtClean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očistil</a:t>
            </a:r>
            <a:r>
              <a:rPr lang="en-US" sz="3600" dirty="0"/>
              <a:t> ma, 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verím</a:t>
            </a:r>
            <a:r>
              <a:rPr lang="en-US" sz="3600" dirty="0"/>
              <a:t>, ja </a:t>
            </a:r>
            <a:r>
              <a:rPr lang="en-US" sz="3600" dirty="0" err="1" smtClean="0"/>
              <a:t>verím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v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porazil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zlo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zmenil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prach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verím</a:t>
            </a:r>
            <a:r>
              <a:rPr lang="en-US" sz="3600" dirty="0"/>
              <a:t>,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verím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5680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je </a:t>
            </a:r>
            <a:r>
              <a:rPr lang="en-US" sz="3600" dirty="0" err="1"/>
              <a:t>víťaz</a:t>
            </a:r>
            <a:r>
              <a:rPr lang="en-US" sz="3600" dirty="0" smtClean="0"/>
              <a:t>, </a:t>
            </a:r>
            <a:r>
              <a:rPr lang="en-US" sz="3600" dirty="0" err="1" smtClean="0"/>
              <a:t>óóó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poď</a:t>
            </a:r>
            <a:r>
              <a:rPr lang="en-US" sz="3600" dirty="0"/>
              <a:t> a </a:t>
            </a:r>
            <a:r>
              <a:rPr lang="en-US" sz="3600" dirty="0" err="1"/>
              <a:t>chválu</a:t>
            </a:r>
            <a:r>
              <a:rPr lang="en-US" sz="3600" dirty="0"/>
              <a:t> Mu </a:t>
            </a:r>
            <a:r>
              <a:rPr lang="en-US" sz="3600" dirty="0" err="1"/>
              <a:t>vzdaj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5680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 smtClean="0"/>
              <a:t>nás</a:t>
            </a:r>
            <a:r>
              <a:rPr lang="en-US" sz="360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8411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10</TotalTime>
  <Words>28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_template</vt:lpstr>
      <vt:lpstr>PowerPoint Presentation</vt:lpstr>
      <vt:lpstr>Ja viem, že zachránil ma,  ja viem, že očistil ma,  je verím, ja verím</vt:lpstr>
      <vt:lpstr>On v nás porazil strach, zlo v nás zmenil na prach Ja verím, ja verím </vt:lpstr>
      <vt:lpstr>Ježiš je víťaz, óóó, tak poď a chválu Mu vzdaj</vt:lpstr>
      <vt:lpstr>Ježiš žije v nás, žije v nás,  Ježiš žije v nás, žije v nás.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Tomasovic</cp:lastModifiedBy>
  <cp:revision>4</cp:revision>
  <dcterms:created xsi:type="dcterms:W3CDTF">2013-11-06T13:53:49Z</dcterms:created>
  <dcterms:modified xsi:type="dcterms:W3CDTF">2016-01-31T10:12:19Z</dcterms:modified>
</cp:coreProperties>
</file>