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8" r:id="rId5"/>
    <p:sldId id="269" r:id="rId6"/>
    <p:sldId id="266" r:id="rId7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712"/>
  </p:normalViewPr>
  <p:slideViewPr>
    <p:cSldViewPr snapToGrid="0" snapToObjects="1">
      <p:cViewPr varScale="1">
        <p:scale>
          <a:sx n="136" d="100"/>
          <a:sy n="136" d="100"/>
        </p:scale>
        <p:origin x="424" y="17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3/18/17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3/18/17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3/18/17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3/18/17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3/18/17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3/18/17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3/18/17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3/18/17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3/18/17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3/18/17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3/18/17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3/18/17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Práve</a:t>
            </a:r>
            <a:r>
              <a:rPr lang="en-US" sz="3600" dirty="0"/>
              <a:t> </a:t>
            </a:r>
            <a:r>
              <a:rPr lang="en-US" sz="3600" dirty="0" err="1"/>
              <a:t>dnes</a:t>
            </a:r>
            <a:r>
              <a:rPr lang="en-US" sz="3600" dirty="0"/>
              <a:t> je </a:t>
            </a:r>
            <a:r>
              <a:rPr lang="en-US" sz="3600" dirty="0" err="1"/>
              <a:t>chváliť</a:t>
            </a:r>
            <a:r>
              <a:rPr lang="en-US" sz="3600" dirty="0"/>
              <a:t> </a:t>
            </a:r>
            <a:r>
              <a:rPr lang="en-US" sz="3600" dirty="0" err="1"/>
              <a:t>Pána</a:t>
            </a:r>
            <a:r>
              <a:rPr lang="en-US" sz="3600" dirty="0"/>
              <a:t> </a:t>
            </a:r>
            <a:r>
              <a:rPr lang="en-US" sz="3600" dirty="0" err="1"/>
              <a:t>čas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byť</a:t>
            </a:r>
            <a:r>
              <a:rPr lang="en-US" sz="3600" dirty="0"/>
              <a:t> </a:t>
            </a:r>
            <a:r>
              <a:rPr lang="en-US" sz="3600" dirty="0" err="1"/>
              <a:t>svätyňou</a:t>
            </a:r>
            <a:r>
              <a:rPr lang="en-US" sz="3600" dirty="0"/>
              <a:t> </a:t>
            </a:r>
            <a:r>
              <a:rPr lang="en-US" sz="3600" dirty="0" err="1"/>
              <a:t>Jeho</a:t>
            </a:r>
            <a:r>
              <a:rPr lang="en-US" sz="3600" dirty="0"/>
              <a:t> </a:t>
            </a:r>
            <a:r>
              <a:rPr lang="en-US" sz="3600" dirty="0" err="1"/>
              <a:t>svätého</a:t>
            </a:r>
            <a:r>
              <a:rPr lang="en-US" sz="3600" dirty="0"/>
              <a:t> </a:t>
            </a:r>
            <a:r>
              <a:rPr lang="en-US" sz="3600" dirty="0" err="1"/>
              <a:t>Ducha</a:t>
            </a:r>
            <a:r>
              <a:rPr lang="en-US" sz="3600" dirty="0"/>
              <a:t>.</a:t>
            </a:r>
            <a:br>
              <a:rPr lang="en-US" sz="3600" dirty="0"/>
            </a:br>
            <a:r>
              <a:rPr lang="en-US" sz="3600" dirty="0" err="1"/>
              <a:t>Každý</a:t>
            </a:r>
            <a:r>
              <a:rPr lang="en-US" sz="3600" dirty="0"/>
              <a:t> </a:t>
            </a:r>
            <a:r>
              <a:rPr lang="en-US" sz="3600" dirty="0" err="1"/>
              <a:t>deň</a:t>
            </a:r>
            <a:r>
              <a:rPr lang="en-US" sz="3600" dirty="0"/>
              <a:t> </a:t>
            </a:r>
            <a:r>
              <a:rPr lang="en-US" sz="3600" dirty="0"/>
              <a:t>m</a:t>
            </a:r>
            <a:r>
              <a:rPr lang="en-US" sz="3600" dirty="0" smtClean="0"/>
              <a:t>u </a:t>
            </a:r>
            <a:r>
              <a:rPr lang="en-US" sz="3600" dirty="0" err="1" smtClean="0"/>
              <a:t>dôveruj</a:t>
            </a:r>
            <a:r>
              <a:rPr lang="en-US" sz="3600" dirty="0" smtClean="0"/>
              <a:t>, a</a:t>
            </a:r>
            <a:r>
              <a:rPr lang="en-US" sz="3600" dirty="0"/>
              <a:t> </a:t>
            </a:r>
            <a:r>
              <a:rPr lang="en-US" sz="3600" dirty="0" err="1"/>
              <a:t>chválu</a:t>
            </a:r>
            <a:r>
              <a:rPr lang="en-US" sz="3600" dirty="0"/>
              <a:t> </a:t>
            </a:r>
            <a:r>
              <a:rPr lang="en-US" sz="3600" dirty="0" err="1"/>
              <a:t>Bohu</a:t>
            </a:r>
            <a:r>
              <a:rPr lang="en-US" sz="3600" dirty="0"/>
              <a:t> </a:t>
            </a:r>
            <a:r>
              <a:rPr lang="en-US" sz="3600" dirty="0" err="1"/>
              <a:t>vzdaj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Božia</a:t>
            </a:r>
            <a:r>
              <a:rPr lang="en-US" sz="3600" dirty="0"/>
              <a:t> </a:t>
            </a:r>
            <a:r>
              <a:rPr lang="en-US" sz="3600" dirty="0" err="1"/>
              <a:t>sláva</a:t>
            </a:r>
            <a:r>
              <a:rPr lang="en-US" sz="3600" dirty="0"/>
              <a:t> </a:t>
            </a:r>
            <a:r>
              <a:rPr lang="en-US" sz="3600" dirty="0" err="1"/>
              <a:t>toto</a:t>
            </a:r>
            <a:r>
              <a:rPr lang="en-US" sz="3600" dirty="0"/>
              <a:t> </a:t>
            </a:r>
            <a:r>
              <a:rPr lang="en-US" sz="3600" dirty="0" err="1"/>
              <a:t>miesto</a:t>
            </a:r>
            <a:r>
              <a:rPr lang="en-US" sz="3600" dirty="0"/>
              <a:t> </a:t>
            </a:r>
            <a:r>
              <a:rPr lang="en-US" sz="3600" dirty="0" err="1"/>
              <a:t>naplní</a:t>
            </a:r>
            <a:r>
              <a:rPr lang="en-US" sz="3600" dirty="0"/>
              <a:t>. 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[:</a:t>
            </a:r>
            <a:r>
              <a:rPr lang="en-US" sz="3600" dirty="0" err="1"/>
              <a:t>Pána</a:t>
            </a:r>
            <a:r>
              <a:rPr lang="en-US" sz="3600" dirty="0"/>
              <a:t> </a:t>
            </a:r>
            <a:r>
              <a:rPr lang="en-US" sz="3600" dirty="0" err="1"/>
              <a:t>chváľ</a:t>
            </a:r>
            <a:r>
              <a:rPr lang="en-US" sz="3600" dirty="0"/>
              <a:t>! (</a:t>
            </a:r>
            <a:r>
              <a:rPr lang="en-US" sz="3600" dirty="0" err="1"/>
              <a:t>Pána</a:t>
            </a:r>
            <a:r>
              <a:rPr lang="en-US" sz="3600" dirty="0"/>
              <a:t> </a:t>
            </a:r>
            <a:r>
              <a:rPr lang="en-US" sz="3600" dirty="0" err="1"/>
              <a:t>chváľ</a:t>
            </a:r>
            <a:r>
              <a:rPr lang="en-US" sz="3600" dirty="0"/>
              <a:t>!)</a:t>
            </a:r>
            <a:br>
              <a:rPr lang="en-US" sz="3600" dirty="0"/>
            </a:br>
            <a:r>
              <a:rPr lang="en-US" sz="3600" dirty="0" err="1"/>
              <a:t>Pána</a:t>
            </a:r>
            <a:r>
              <a:rPr lang="en-US" sz="3600" dirty="0"/>
              <a:t> </a:t>
            </a:r>
            <a:r>
              <a:rPr lang="en-US" sz="3600" dirty="0" err="1"/>
              <a:t>chváľ</a:t>
            </a:r>
            <a:r>
              <a:rPr lang="en-US" sz="3600" dirty="0"/>
              <a:t>! (</a:t>
            </a:r>
            <a:r>
              <a:rPr lang="en-US" sz="3600" dirty="0" err="1"/>
              <a:t>Pána</a:t>
            </a:r>
            <a:r>
              <a:rPr lang="en-US" sz="3600" dirty="0"/>
              <a:t> </a:t>
            </a:r>
            <a:r>
              <a:rPr lang="en-US" sz="3600" dirty="0" err="1"/>
              <a:t>chváľ</a:t>
            </a:r>
            <a:r>
              <a:rPr lang="en-US" sz="3600" dirty="0"/>
              <a:t>!):]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725259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On </a:t>
            </a:r>
            <a:r>
              <a:rPr lang="en-US" sz="3600" dirty="0" err="1"/>
              <a:t>prebýva</a:t>
            </a:r>
            <a:r>
              <a:rPr lang="en-US" sz="3600" dirty="0"/>
              <a:t> v </a:t>
            </a:r>
            <a:r>
              <a:rPr lang="en-US" sz="3600" dirty="0" err="1"/>
              <a:t>chválach</a:t>
            </a:r>
            <a:r>
              <a:rPr lang="en-US" sz="3600" dirty="0"/>
              <a:t> </a:t>
            </a:r>
            <a:r>
              <a:rPr lang="en-US" sz="3600" dirty="0" err="1"/>
              <a:t>svojho</a:t>
            </a:r>
            <a:r>
              <a:rPr lang="en-US" sz="3600" dirty="0"/>
              <a:t> </a:t>
            </a:r>
            <a:r>
              <a:rPr lang="en-US" sz="3600" dirty="0" err="1"/>
              <a:t>ľudu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má</a:t>
            </a:r>
            <a:r>
              <a:rPr lang="en-US" sz="3600" dirty="0"/>
              <a:t> </a:t>
            </a:r>
            <a:r>
              <a:rPr lang="en-US" sz="3600" dirty="0" err="1"/>
              <a:t>rád</a:t>
            </a:r>
            <a:r>
              <a:rPr lang="en-US" sz="3600" dirty="0"/>
              <a:t>, </a:t>
            </a:r>
            <a:r>
              <a:rPr lang="en-US" sz="3600" dirty="0" err="1"/>
              <a:t>keď</a:t>
            </a:r>
            <a:r>
              <a:rPr lang="en-US" sz="3600" dirty="0"/>
              <a:t> </a:t>
            </a:r>
            <a:r>
              <a:rPr lang="en-US" sz="3600" dirty="0" err="1"/>
              <a:t>jeho</a:t>
            </a:r>
            <a:r>
              <a:rPr lang="en-US" sz="3600" dirty="0"/>
              <a:t> </a:t>
            </a:r>
            <a:r>
              <a:rPr lang="en-US" sz="3600" dirty="0" err="1"/>
              <a:t>meno</a:t>
            </a:r>
            <a:r>
              <a:rPr lang="en-US" sz="3600" dirty="0"/>
              <a:t> </a:t>
            </a:r>
            <a:r>
              <a:rPr lang="en-US" sz="3600" dirty="0" err="1"/>
              <a:t>vzývame</a:t>
            </a:r>
            <a:r>
              <a:rPr lang="en-US" sz="3600" dirty="0"/>
              <a:t>.</a:t>
            </a:r>
            <a:br>
              <a:rPr lang="en-US" sz="3600" dirty="0"/>
            </a:br>
            <a:r>
              <a:rPr lang="en-US" sz="3600" dirty="0" err="1"/>
              <a:t>Každý</a:t>
            </a:r>
            <a:r>
              <a:rPr lang="en-US" sz="3600" dirty="0"/>
              <a:t> </a:t>
            </a:r>
            <a:r>
              <a:rPr lang="en-US" sz="3600" dirty="0" err="1"/>
              <a:t>deň</a:t>
            </a:r>
            <a:r>
              <a:rPr lang="en-US" sz="3600" dirty="0"/>
              <a:t> mu </a:t>
            </a:r>
            <a:r>
              <a:rPr lang="en-US" sz="3600" dirty="0" err="1" smtClean="0"/>
              <a:t>dôveruj</a:t>
            </a:r>
            <a:r>
              <a:rPr lang="en-US" sz="3600" dirty="0" smtClean="0"/>
              <a:t>, a</a:t>
            </a:r>
            <a:r>
              <a:rPr lang="en-US" sz="3600" dirty="0"/>
              <a:t> </a:t>
            </a:r>
            <a:r>
              <a:rPr lang="en-US" sz="3600" dirty="0" err="1"/>
              <a:t>chválu</a:t>
            </a:r>
            <a:r>
              <a:rPr lang="en-US" sz="3600" dirty="0"/>
              <a:t> </a:t>
            </a:r>
            <a:r>
              <a:rPr lang="en-US" sz="3600" dirty="0" err="1"/>
              <a:t>Bohu</a:t>
            </a:r>
            <a:r>
              <a:rPr lang="en-US" sz="3600" dirty="0"/>
              <a:t> </a:t>
            </a:r>
            <a:r>
              <a:rPr lang="en-US" sz="3600" dirty="0" err="1"/>
              <a:t>vzdaj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Božia</a:t>
            </a:r>
            <a:r>
              <a:rPr lang="en-US" sz="3600" dirty="0"/>
              <a:t> </a:t>
            </a:r>
            <a:r>
              <a:rPr lang="en-US" sz="3600" dirty="0" err="1"/>
              <a:t>sláva</a:t>
            </a:r>
            <a:r>
              <a:rPr lang="en-US" sz="3600" dirty="0"/>
              <a:t> </a:t>
            </a:r>
            <a:r>
              <a:rPr lang="en-US" sz="3600" dirty="0" err="1"/>
              <a:t>toto</a:t>
            </a:r>
            <a:r>
              <a:rPr lang="en-US" sz="3600" dirty="0"/>
              <a:t> </a:t>
            </a:r>
            <a:r>
              <a:rPr lang="en-US" sz="3600" dirty="0" err="1"/>
              <a:t>miesto</a:t>
            </a:r>
            <a:r>
              <a:rPr lang="en-US" sz="3600" dirty="0"/>
              <a:t> </a:t>
            </a:r>
            <a:r>
              <a:rPr lang="en-US" sz="3600" dirty="0" err="1"/>
              <a:t>naplní</a:t>
            </a:r>
            <a:r>
              <a:rPr lang="en-US" sz="3600" dirty="0"/>
              <a:t>. 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1598638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[:</a:t>
            </a:r>
            <a:r>
              <a:rPr lang="en-US" sz="3600" dirty="0" err="1"/>
              <a:t>Pána</a:t>
            </a:r>
            <a:r>
              <a:rPr lang="en-US" sz="3600" dirty="0"/>
              <a:t> </a:t>
            </a:r>
            <a:r>
              <a:rPr lang="en-US" sz="3600" dirty="0" err="1"/>
              <a:t>chváľ</a:t>
            </a:r>
            <a:r>
              <a:rPr lang="en-US" sz="3600" dirty="0"/>
              <a:t>! (</a:t>
            </a:r>
            <a:r>
              <a:rPr lang="en-US" sz="3600" dirty="0" err="1"/>
              <a:t>Pána</a:t>
            </a:r>
            <a:r>
              <a:rPr lang="en-US" sz="3600" dirty="0"/>
              <a:t> </a:t>
            </a:r>
            <a:r>
              <a:rPr lang="en-US" sz="3600" dirty="0" err="1"/>
              <a:t>chváľ</a:t>
            </a:r>
            <a:r>
              <a:rPr lang="en-US" sz="3600" dirty="0"/>
              <a:t>!)</a:t>
            </a:r>
            <a:br>
              <a:rPr lang="en-US" sz="3600" dirty="0"/>
            </a:br>
            <a:r>
              <a:rPr lang="en-US" sz="3600" dirty="0" err="1"/>
              <a:t>Pána</a:t>
            </a:r>
            <a:r>
              <a:rPr lang="en-US" sz="3600" dirty="0"/>
              <a:t> </a:t>
            </a:r>
            <a:r>
              <a:rPr lang="en-US" sz="3600" dirty="0" err="1"/>
              <a:t>chváľ</a:t>
            </a:r>
            <a:r>
              <a:rPr lang="en-US" sz="3600" dirty="0"/>
              <a:t>! (</a:t>
            </a:r>
            <a:r>
              <a:rPr lang="en-US" sz="3600" dirty="0" err="1"/>
              <a:t>Pána</a:t>
            </a:r>
            <a:r>
              <a:rPr lang="en-US" sz="3600" dirty="0"/>
              <a:t> </a:t>
            </a:r>
            <a:r>
              <a:rPr lang="en-US" sz="3600" dirty="0" err="1"/>
              <a:t>chváľ</a:t>
            </a:r>
            <a:r>
              <a:rPr lang="en-US" sz="3600" dirty="0" smtClean="0"/>
              <a:t>!):]</a:t>
            </a:r>
            <a:br>
              <a:rPr lang="en-US" sz="3600" dirty="0" smtClean="0"/>
            </a:b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Tak</a:t>
            </a:r>
            <a:r>
              <a:rPr lang="en-US" sz="3600" dirty="0"/>
              <a:t> </a:t>
            </a:r>
            <a:r>
              <a:rPr lang="en-US" sz="3600" dirty="0" err="1"/>
              <a:t>svojho</a:t>
            </a:r>
            <a:r>
              <a:rPr lang="en-US" sz="3600" dirty="0"/>
              <a:t> </a:t>
            </a:r>
            <a:r>
              <a:rPr lang="en-US" sz="3600" dirty="0" err="1"/>
              <a:t>Pána</a:t>
            </a:r>
            <a:r>
              <a:rPr lang="en-US" sz="3600" dirty="0"/>
              <a:t> </a:t>
            </a:r>
            <a:r>
              <a:rPr lang="en-US" sz="3600" dirty="0" err="1"/>
              <a:t>chváľ</a:t>
            </a:r>
            <a:r>
              <a:rPr lang="en-US" sz="3600" dirty="0"/>
              <a:t>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2003059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_sablona</Template>
  <TotalTime>3</TotalTime>
  <Words>26</Words>
  <Application>Microsoft Macintosh PowerPoint</Application>
  <PresentationFormat>On-screen Show (16:9)</PresentationFormat>
  <Paragraphs>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Calibri</vt:lpstr>
      <vt:lpstr>Arial</vt:lpstr>
      <vt:lpstr>Black</vt:lpstr>
      <vt:lpstr>PowerPoint Presentation</vt:lpstr>
      <vt:lpstr>Práve dnes je chváliť Pána čas, byť svätyňou Jeho svätého Ducha. Každý deň mu dôveruj, a chválu Bohu vzdaj, Božia sláva toto miesto naplní. </vt:lpstr>
      <vt:lpstr>[:Pána chváľ! (Pána chváľ!) Pána chváľ! (Pána chváľ!):]</vt:lpstr>
      <vt:lpstr>On prebýva v chválach svojho ľudu, má rád, keď jeho meno vzývame. Každý deň mu dôveruj, a chválu Bohu vzdaj, Božia sláva toto miesto naplní. </vt:lpstr>
      <vt:lpstr>[:Pána chváľ! (Pána chváľ!) Pána chváľ! (Pána chváľ!):]  Tak svojho Pána chváľ.</vt:lpstr>
      <vt:lpstr>PowerPoint Presentation</vt:lpstr>
    </vt:vector>
  </TitlesOfParts>
  <Company/>
  <LinksUpToDate>false</LinksUpToDate>
  <SharedDoc>false</SharedDoc>
  <HyperlinksChanged>false</HyperlinksChanged>
  <AppVersion>15.0022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Tomašovičová Martina</dc:creator>
  <cp:lastModifiedBy>Tomašovičová Martina</cp:lastModifiedBy>
  <cp:revision>1</cp:revision>
  <dcterms:created xsi:type="dcterms:W3CDTF">2017-03-18T10:37:44Z</dcterms:created>
  <dcterms:modified xsi:type="dcterms:W3CDTF">2017-03-18T10:41:31Z</dcterms:modified>
</cp:coreProperties>
</file>