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9" r:id="rId5"/>
    <p:sldId id="268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2916" y="-17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Ježišu</a:t>
            </a:r>
            <a:r>
              <a:rPr lang="en-US" sz="3600" dirty="0"/>
              <a:t>,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pieseň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srdcu</a:t>
            </a:r>
            <a:r>
              <a:rPr lang="en-US" sz="3600" dirty="0"/>
              <a:t> dal. </a:t>
            </a:r>
            <a:br>
              <a:rPr lang="en-US" sz="3600" dirty="0"/>
            </a:br>
            <a:r>
              <a:rPr lang="en-US" sz="3600" dirty="0" err="1"/>
              <a:t>Chválu</a:t>
            </a:r>
            <a:r>
              <a:rPr lang="en-US" sz="3600" dirty="0"/>
              <a:t> </a:t>
            </a:r>
            <a:r>
              <a:rPr lang="en-US" sz="3600" dirty="0" err="1"/>
              <a:t>vzdám</a:t>
            </a:r>
            <a:r>
              <a:rPr lang="en-US" sz="3600" dirty="0"/>
              <a:t> Ti </a:t>
            </a: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deň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veď</a:t>
            </a:r>
            <a:r>
              <a:rPr lang="en-US" sz="3600" dirty="0"/>
              <a:t> dal </a:t>
            </a:r>
            <a:r>
              <a:rPr lang="en-US" sz="3600" dirty="0" err="1"/>
              <a:t>si</a:t>
            </a:r>
            <a:r>
              <a:rPr lang="en-US" sz="3600" dirty="0"/>
              <a:t> mi </a:t>
            </a:r>
            <a:r>
              <a:rPr lang="en-US" sz="3600" dirty="0" err="1"/>
              <a:t>Spasenie</a:t>
            </a:r>
            <a:r>
              <a:rPr lang="en-US" sz="3600" dirty="0"/>
              <a:t>!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Ježišu</a:t>
            </a:r>
            <a:r>
              <a:rPr lang="en-US" sz="3600" dirty="0"/>
              <a:t>, Pane </a:t>
            </a:r>
            <a:r>
              <a:rPr lang="en-US" sz="3600" dirty="0" err="1"/>
              <a:t>môj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dávam</a:t>
            </a:r>
            <a:r>
              <a:rPr lang="en-US" sz="3600" dirty="0"/>
              <a:t> Ti </a:t>
            </a:r>
            <a:r>
              <a:rPr lang="en-US" sz="3600" dirty="0" err="1"/>
              <a:t>život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Tvoje</a:t>
            </a:r>
            <a:r>
              <a:rPr lang="en-US" sz="3600" dirty="0"/>
              <a:t> </a:t>
            </a:r>
            <a:r>
              <a:rPr lang="en-US" sz="3600" dirty="0" err="1"/>
              <a:t>Kráľovstvo</a:t>
            </a:r>
            <a:r>
              <a:rPr lang="en-US" sz="3600" dirty="0"/>
              <a:t> </a:t>
            </a: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príde</a:t>
            </a:r>
            <a:r>
              <a:rPr lang="en-US" sz="3600" dirty="0"/>
              <a:t> k </a:t>
            </a:r>
            <a:r>
              <a:rPr lang="en-US" sz="3600" dirty="0" err="1"/>
              <a:t>nám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vôľa</a:t>
            </a:r>
            <a:r>
              <a:rPr lang="en-US" sz="3600" dirty="0"/>
              <a:t> </a:t>
            </a:r>
            <a:r>
              <a:rPr lang="en-US" sz="3600" dirty="0" err="1"/>
              <a:t>vždy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staň</a:t>
            </a:r>
            <a:r>
              <a:rPr lang="en-US" sz="3600" dirty="0"/>
              <a:t>!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8142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Baránkom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nádherným</a:t>
            </a:r>
            <a:r>
              <a:rPr lang="en-US" sz="3600" dirty="0"/>
              <a:t>. 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en-US" sz="3600" dirty="0" smtClean="0"/>
              <a:t>K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prídem</a:t>
            </a:r>
            <a:r>
              <a:rPr lang="en-US" sz="3600" dirty="0"/>
              <a:t> v </a:t>
            </a:r>
            <a:r>
              <a:rPr lang="en-US" sz="3600" dirty="0" err="1"/>
              <a:t>deň</a:t>
            </a:r>
            <a:r>
              <a:rPr lang="en-US" sz="3600" dirty="0"/>
              <a:t> </a:t>
            </a:r>
            <a:r>
              <a:rPr lang="en-US" sz="3600" dirty="0" err="1"/>
              <a:t>posledný</a:t>
            </a:r>
            <a:r>
              <a:rPr lang="en-US" sz="3600" dirty="0"/>
              <a:t>. 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en-US" sz="3600" dirty="0" smtClean="0"/>
              <a:t>V </a:t>
            </a:r>
            <a:r>
              <a:rPr lang="en-US" sz="3600" dirty="0" err="1"/>
              <a:t>Tvojej</a:t>
            </a:r>
            <a:r>
              <a:rPr lang="en-US" sz="3600" dirty="0"/>
              <a:t> </a:t>
            </a:r>
            <a:r>
              <a:rPr lang="en-US" sz="3600" dirty="0" err="1"/>
              <a:t>Láske</a:t>
            </a:r>
            <a:r>
              <a:rPr lang="en-US" sz="3600" dirty="0"/>
              <a:t> </a:t>
            </a:r>
            <a:r>
              <a:rPr lang="en-US" sz="3600" dirty="0" err="1"/>
              <a:t>zvíťazím</a:t>
            </a:r>
            <a:r>
              <a:rPr lang="en-US" sz="3600" dirty="0"/>
              <a:t> 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en-US" sz="3600" dirty="0" smtClean="0"/>
              <a:t>a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Slávu</a:t>
            </a:r>
            <a:r>
              <a:rPr lang="en-US" sz="3600" dirty="0"/>
              <a:t> </a:t>
            </a:r>
            <a:r>
              <a:rPr lang="en-US" sz="3600" dirty="0" err="1"/>
              <a:t>Ti</a:t>
            </a:r>
            <a:r>
              <a:rPr lang="en-US" sz="3600" dirty="0"/>
              <a:t> </a:t>
            </a:r>
            <a:r>
              <a:rPr lang="en-US" sz="3600" dirty="0" err="1"/>
              <a:t>zakričím</a:t>
            </a:r>
            <a:r>
              <a:rPr lang="en-US" sz="3600" dirty="0"/>
              <a:t> :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8142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Mocný</a:t>
            </a:r>
            <a:r>
              <a:rPr lang="en-US" sz="3600" dirty="0"/>
              <a:t> </a:t>
            </a:r>
            <a:r>
              <a:rPr lang="en-US" sz="3600" dirty="0" err="1"/>
              <a:t>vítaz</a:t>
            </a:r>
            <a:r>
              <a:rPr lang="en-US" sz="3600" dirty="0"/>
              <a:t> z </a:t>
            </a:r>
            <a:r>
              <a:rPr lang="en-US" sz="3600" dirty="0" err="1"/>
              <a:t>Júdy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úžasný</a:t>
            </a:r>
            <a:r>
              <a:rPr lang="en-US" sz="3600" dirty="0"/>
              <a:t> </a:t>
            </a:r>
            <a:r>
              <a:rPr lang="en-US" sz="3600" dirty="0" err="1"/>
              <a:t>vecný</a:t>
            </a:r>
            <a:r>
              <a:rPr lang="en-US" sz="3600" dirty="0"/>
              <a:t> </a:t>
            </a:r>
            <a:r>
              <a:rPr lang="en-US" sz="3600" dirty="0" err="1"/>
              <a:t>Král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Velký</a:t>
            </a:r>
            <a:r>
              <a:rPr lang="en-US" sz="3600" dirty="0"/>
              <a:t> </a:t>
            </a:r>
            <a:r>
              <a:rPr lang="en-US" sz="3600" dirty="0" err="1"/>
              <a:t>nekonecný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Alfa </a:t>
            </a:r>
            <a:r>
              <a:rPr lang="en-US" sz="3600" dirty="0" err="1"/>
              <a:t>i</a:t>
            </a:r>
            <a:r>
              <a:rPr lang="en-US" sz="3600" dirty="0"/>
              <a:t> Omega!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8142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0</TotalTime>
  <Words>20</Words>
  <Application>Microsoft Office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_template</vt:lpstr>
      <vt:lpstr>PowerPoint Presentation</vt:lpstr>
      <vt:lpstr>Ježišu, si môj Kráľ,  pieseň si srdcu dal.  Chválu vzdám Ti každý deň,  veď dal si mi Spasenie! </vt:lpstr>
      <vt:lpstr>Ježišu, Pane môj,  dávam Ti život svoj.  Tvoje Kráľovstvo nech príde k nám,  a Tvoja vôľa vždy sa staň! </vt:lpstr>
      <vt:lpstr>Baránkom si nádherným.  K Tebe prídem v deň posledný.  V Tvojej Láske zvíťazím  a na Slávu Ti zakričím :</vt:lpstr>
      <vt:lpstr>Mocný vítaz z Júdy,  úžasný vecný Král.  Velký nekonecný,  Alfa i Omega!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M53920</cp:lastModifiedBy>
  <cp:revision>2</cp:revision>
  <dcterms:created xsi:type="dcterms:W3CDTF">2013-11-06T14:27:03Z</dcterms:created>
  <dcterms:modified xsi:type="dcterms:W3CDTF">2016-01-26T14:04:18Z</dcterms:modified>
</cp:coreProperties>
</file>