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Príliš dlho som už slúžil</a:t>
            </a:r>
            <a:br>
              <a:rPr lang="sk-SK" sz="3600" dirty="0"/>
            </a:br>
            <a:r>
              <a:rPr lang="sk-SK" sz="3600" dirty="0"/>
              <a:t>pánom falošným,</a:t>
            </a:r>
            <a:br>
              <a:rPr lang="sk-SK" sz="3600" dirty="0"/>
            </a:br>
            <a:r>
              <a:rPr lang="sk-SK" sz="3600" dirty="0"/>
              <a:t>príliš dlho som bol spútaný.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Ty si mi putá zlámal,</a:t>
            </a:r>
            <a:br>
              <a:rPr lang="sk-SK" sz="3600" dirty="0"/>
            </a:br>
            <a:r>
              <a:rPr lang="sk-SK" sz="3600" dirty="0"/>
              <a:t>Ty si ma oslobodil.</a:t>
            </a:r>
            <a:br>
              <a:rPr lang="sk-SK" sz="3600" dirty="0"/>
            </a:br>
            <a:r>
              <a:rPr lang="sk-SK" sz="3600" dirty="0"/>
              <a:t>Ty si ma vyviedol do víťazných dní.</a:t>
            </a:r>
          </a:p>
        </p:txBody>
      </p:sp>
    </p:spTree>
    <p:extLst>
      <p:ext uri="{BB962C8B-B14F-4D97-AF65-F5344CB8AC3E}">
        <p14:creationId xmlns:p14="http://schemas.microsoft.com/office/powerpoint/2010/main" val="195442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Ty si Pánom mojich dní,</a:t>
            </a:r>
            <a:br>
              <a:rPr lang="sk-SK" sz="3600" dirty="0"/>
            </a:br>
            <a:r>
              <a:rPr lang="sk-SK" sz="3600" dirty="0"/>
              <a:t>Ty napĺňaš ma láskou.</a:t>
            </a:r>
            <a:br>
              <a:rPr lang="sk-SK" sz="3600" dirty="0"/>
            </a:br>
            <a:r>
              <a:rPr lang="sk-SK" sz="3600" dirty="0"/>
              <a:t>Ty si Pánom mojich dní,</a:t>
            </a:r>
            <a:br>
              <a:rPr lang="sk-SK" sz="3600" dirty="0"/>
            </a:br>
            <a:r>
              <a:rPr lang="sk-SK" sz="3600" dirty="0"/>
              <a:t>po svojich cestách vedieš ma.</a:t>
            </a:r>
          </a:p>
        </p:txBody>
      </p:sp>
    </p:spTree>
    <p:extLst>
      <p:ext uri="{BB962C8B-B14F-4D97-AF65-F5344CB8AC3E}">
        <p14:creationId xmlns:p14="http://schemas.microsoft.com/office/powerpoint/2010/main" val="290574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Ty si Pánom mojich dní,</a:t>
            </a:r>
            <a:br>
              <a:rPr lang="sk-SK" sz="3600" dirty="0"/>
            </a:br>
            <a:r>
              <a:rPr lang="sk-SK" sz="3600" dirty="0"/>
              <a:t>keď Ťa volám, vždy si blízko.</a:t>
            </a:r>
            <a:br>
              <a:rPr lang="sk-SK" sz="3600" dirty="0"/>
            </a:br>
            <a:r>
              <a:rPr lang="sk-SK" sz="3600" dirty="0"/>
              <a:t>Ty si Pánom mojich dní,</a:t>
            </a:r>
            <a:br>
              <a:rPr lang="sk-SK" sz="3600" dirty="0"/>
            </a:br>
            <a:r>
              <a:rPr lang="sk-SK" sz="3600" dirty="0"/>
              <a:t>Tebe patrím so všetkým, čo mám.</a:t>
            </a:r>
          </a:p>
        </p:txBody>
      </p:sp>
    </p:spTree>
    <p:extLst>
      <p:ext uri="{BB962C8B-B14F-4D97-AF65-F5344CB8AC3E}">
        <p14:creationId xmlns:p14="http://schemas.microsoft.com/office/powerpoint/2010/main" val="61794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</TotalTime>
  <Words>23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Príliš dlho som už slúžil pánom falošným, príliš dlho som bol spútaný.</vt:lpstr>
      <vt:lpstr>Ty si mi putá zlámal, Ty si ma oslobodil. Ty si ma vyviedol do víťazných dní.</vt:lpstr>
      <vt:lpstr>Ty si Pánom mojich dní, Ty napĺňaš ma láskou. Ty si Pánom mojich dní, po svojich cestách vedieš ma.</vt:lpstr>
      <vt:lpstr>Ty si Pánom mojich dní, keď Ťa volám, vždy si blízko. Ty si Pánom mojich dní, Tebe patrím so všetkým, čo mám.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2018-03-03T14:39:14Z</dcterms:created>
  <dcterms:modified xsi:type="dcterms:W3CDTF">2018-03-03T14:40:23Z</dcterms:modified>
</cp:coreProperties>
</file>