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2" r:id="rId7"/>
    <p:sldId id="270" r:id="rId8"/>
    <p:sldId id="271" r:id="rId9"/>
    <p:sldId id="273" r:id="rId10"/>
    <p:sldId id="274" r:id="rId11"/>
    <p:sldId id="26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5"/>
  </p:normalViewPr>
  <p:slideViewPr>
    <p:cSldViewPr snapToGrid="0" snapToObjects="1">
      <p:cViewPr varScale="1">
        <p:scale>
          <a:sx n="171" d="100"/>
          <a:sy n="171" d="100"/>
        </p:scale>
        <p:origin x="464" y="16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8/29/21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Vezmi, Pane, život môj,</a:t>
            </a:r>
            <a:br>
              <a:rPr lang="sk-SK" sz="3600" dirty="0"/>
            </a:br>
            <a:r>
              <a:rPr lang="sk-SK" sz="3600" dirty="0"/>
              <a:t>posväť ma, som večne Tvoj.</a:t>
            </a:r>
          </a:p>
        </p:txBody>
      </p:sp>
    </p:spTree>
    <p:extLst>
      <p:ext uri="{BB962C8B-B14F-4D97-AF65-F5344CB8AC3E}">
        <p14:creationId xmlns:p14="http://schemas.microsoft.com/office/powerpoint/2010/main" val="2408789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Vezmi, Pane, život môj,</a:t>
            </a:r>
            <a:br>
              <a:rPr lang="sk-SK" sz="3600" dirty="0"/>
            </a:br>
            <a:r>
              <a:rPr lang="sk-SK" sz="3600" dirty="0"/>
              <a:t>posväť ma, som večne Tvoj.</a:t>
            </a:r>
            <a:br>
              <a:rPr lang="sk-SK" sz="3600" dirty="0"/>
            </a:br>
            <a:r>
              <a:rPr lang="sk-SK" sz="3600" dirty="0"/>
              <a:t>Čas môj, dni a hodiny</a:t>
            </a:r>
            <a:br>
              <a:rPr lang="sk-SK" sz="3600" dirty="0"/>
            </a:br>
            <a:r>
              <a:rPr lang="sk-SK" sz="3600" dirty="0"/>
              <a:t>vezmi, Pane jediný.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Vezmi</a:t>
            </a:r>
            <a:r>
              <a:rPr lang="en-GB" sz="3600" dirty="0"/>
              <a:t> </a:t>
            </a:r>
            <a:r>
              <a:rPr lang="en-GB" sz="3600" dirty="0" err="1"/>
              <a:t>ruky</a:t>
            </a:r>
            <a:r>
              <a:rPr lang="en-GB" sz="3600" dirty="0"/>
              <a:t> </a:t>
            </a:r>
            <a:r>
              <a:rPr lang="en-GB" sz="3600" dirty="0" err="1"/>
              <a:t>moje</a:t>
            </a:r>
            <a:r>
              <a:rPr lang="en-GB" sz="3600" dirty="0"/>
              <a:t> </a:t>
            </a:r>
            <a:r>
              <a:rPr lang="en-GB" sz="3600" dirty="0" err="1"/>
              <a:t>sám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uč</a:t>
            </a:r>
            <a:r>
              <a:rPr lang="en-GB" sz="3600" dirty="0"/>
              <a:t> ma </a:t>
            </a:r>
            <a:r>
              <a:rPr lang="en-GB" sz="3600" dirty="0" err="1"/>
              <a:t>ako</a:t>
            </a:r>
            <a:r>
              <a:rPr lang="en-GB" sz="3600" dirty="0"/>
              <a:t> </a:t>
            </a:r>
            <a:r>
              <a:rPr lang="en-GB" sz="3600" dirty="0" err="1"/>
              <a:t>slúžiť</a:t>
            </a:r>
            <a:r>
              <a:rPr lang="en-GB" sz="3600" dirty="0"/>
              <a:t> </a:t>
            </a:r>
            <a:r>
              <a:rPr lang="en-GB" sz="3600" dirty="0" err="1"/>
              <a:t>mám</a:t>
            </a:r>
            <a:r>
              <a:rPr lang="en-GB" sz="3600" dirty="0"/>
              <a:t>.</a:t>
            </a:r>
            <a:br>
              <a:rPr lang="en-GB" sz="3600" dirty="0"/>
            </a:br>
            <a:r>
              <a:rPr lang="en-GB" sz="3600" dirty="0" err="1"/>
              <a:t>Krokom</a:t>
            </a:r>
            <a:r>
              <a:rPr lang="en-GB" sz="3600" dirty="0"/>
              <a:t> </a:t>
            </a:r>
            <a:r>
              <a:rPr lang="en-GB" sz="3600" dirty="0" err="1"/>
              <a:t>pridaj</a:t>
            </a:r>
            <a:r>
              <a:rPr lang="en-GB" sz="3600" dirty="0"/>
              <a:t> </a:t>
            </a:r>
            <a:r>
              <a:rPr lang="en-GB" sz="3600" dirty="0" err="1"/>
              <a:t>ochoty</a:t>
            </a:r>
            <a:br>
              <a:rPr lang="en-GB" sz="3600" dirty="0"/>
            </a:br>
            <a:r>
              <a:rPr lang="en-GB" sz="3600" dirty="0" err="1"/>
              <a:t>ísť</a:t>
            </a:r>
            <a:r>
              <a:rPr lang="en-GB" sz="3600" dirty="0"/>
              <a:t> tam </a:t>
            </a:r>
            <a:r>
              <a:rPr lang="en-GB" sz="3600" dirty="0" err="1"/>
              <a:t>kde</a:t>
            </a:r>
            <a:r>
              <a:rPr lang="en-GB" sz="3600" dirty="0"/>
              <a:t> ma </a:t>
            </a:r>
            <a:r>
              <a:rPr lang="en-GB" sz="3600" dirty="0" err="1"/>
              <a:t>chceš</a:t>
            </a:r>
            <a:r>
              <a:rPr lang="en-GB" sz="3600" dirty="0"/>
              <a:t> </a:t>
            </a:r>
            <a:r>
              <a:rPr lang="en-GB" sz="3600" dirty="0" err="1"/>
              <a:t>mať</a:t>
            </a:r>
            <a:r>
              <a:rPr lang="en-GB" sz="3600" dirty="0"/>
              <a:t> ty.</a:t>
            </a:r>
          </a:p>
        </p:txBody>
      </p:sp>
    </p:spTree>
    <p:extLst>
      <p:ext uri="{BB962C8B-B14F-4D97-AF65-F5344CB8AC3E}">
        <p14:creationId xmlns:p14="http://schemas.microsoft.com/office/powerpoint/2010/main" val="23292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Vezmi hlas, nech Teba len</a:t>
            </a:r>
            <a:br>
              <a:rPr lang="sk-SK" sz="3600" dirty="0"/>
            </a:br>
            <a:r>
              <a:rPr lang="sk-SK" sz="3600" dirty="0"/>
              <a:t>oslavuje deň čo deň.</a:t>
            </a:r>
            <a:br>
              <a:rPr lang="sk-SK" sz="3600" dirty="0"/>
            </a:br>
            <a:r>
              <a:rPr lang="sk-SK" sz="3600" dirty="0"/>
              <a:t>K mojim ústam strážcu daj,</a:t>
            </a:r>
            <a:br>
              <a:rPr lang="sk-SK" sz="3600" dirty="0"/>
            </a:br>
            <a:r>
              <a:rPr lang="sk-SK" sz="3600" dirty="0"/>
              <a:t>jazyk láskou premieňaj.</a:t>
            </a:r>
          </a:p>
        </p:txBody>
      </p:sp>
    </p:spTree>
    <p:extLst>
      <p:ext uri="{BB962C8B-B14F-4D97-AF65-F5344CB8AC3E}">
        <p14:creationId xmlns:p14="http://schemas.microsoft.com/office/powerpoint/2010/main" val="52893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Vezmi zlato, striebro tiež,</a:t>
            </a:r>
            <a:br>
              <a:rPr lang="sk-SK" sz="3600" dirty="0"/>
            </a:br>
            <a:r>
              <a:rPr lang="sk-SK" sz="3600" dirty="0"/>
              <a:t>nič si nechcem nechať, vieš;</a:t>
            </a:r>
            <a:br>
              <a:rPr lang="sk-SK" sz="3600" dirty="0"/>
            </a:br>
            <a:r>
              <a:rPr lang="sk-SK" sz="3600" dirty="0"/>
              <a:t>Rozum, silu, schopnosti,</a:t>
            </a:r>
            <a:br>
              <a:rPr lang="sk-SK" sz="3600" dirty="0"/>
            </a:br>
            <a:r>
              <a:rPr lang="sk-SK" sz="3600" dirty="0"/>
              <a:t>riaď, Ty, Pane, z milosti.</a:t>
            </a:r>
          </a:p>
        </p:txBody>
      </p:sp>
    </p:spTree>
    <p:extLst>
      <p:ext uri="{BB962C8B-B14F-4D97-AF65-F5344CB8AC3E}">
        <p14:creationId xmlns:p14="http://schemas.microsoft.com/office/powerpoint/2010/main" val="1880867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 err="1"/>
              <a:t>Vezmi</a:t>
            </a:r>
            <a:r>
              <a:rPr lang="en-GB" sz="3600" dirty="0"/>
              <a:t> ma, </a:t>
            </a:r>
            <a:r>
              <a:rPr lang="en-GB" sz="3600" dirty="0" err="1"/>
              <a:t>život</a:t>
            </a:r>
            <a:r>
              <a:rPr lang="en-GB" sz="3600" dirty="0"/>
              <a:t> </a:t>
            </a:r>
            <a:r>
              <a:rPr lang="en-GB" sz="3600" dirty="0" err="1"/>
              <a:t>môj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navždy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celý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466532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Vezmi vôle mojej let,</a:t>
            </a:r>
            <a:br>
              <a:rPr lang="sk-SK" sz="3600" dirty="0"/>
            </a:br>
            <a:r>
              <a:rPr lang="sk-SK" sz="3600" dirty="0"/>
              <a:t>v svojej stíš ju, nad ňu niet.</a:t>
            </a:r>
            <a:br>
              <a:rPr lang="sk-SK" sz="3600" dirty="0"/>
            </a:br>
            <a:r>
              <a:rPr lang="sk-SK" sz="3600" dirty="0"/>
              <a:t>Sprav si v mojom srdci chrám,</a:t>
            </a:r>
            <a:br>
              <a:rPr lang="sk-SK" sz="3600" dirty="0"/>
            </a:br>
            <a:r>
              <a:rPr lang="sk-SK" sz="3600" dirty="0"/>
              <a:t>veď ma hore k výšinám.</a:t>
            </a:r>
          </a:p>
        </p:txBody>
      </p:sp>
    </p:spTree>
    <p:extLst>
      <p:ext uri="{BB962C8B-B14F-4D97-AF65-F5344CB8AC3E}">
        <p14:creationId xmlns:p14="http://schemas.microsoft.com/office/powerpoint/2010/main" val="2723316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Vezmi lásky mojej kvet,</a:t>
            </a:r>
            <a:br>
              <a:rPr lang="sk-SK" sz="3600" dirty="0"/>
            </a:br>
            <a:r>
              <a:rPr lang="sk-SK" sz="3600" dirty="0"/>
              <a:t>vezmi, čo je Tvoje späť.</a:t>
            </a:r>
            <a:br>
              <a:rPr lang="sk-SK" sz="3600" dirty="0"/>
            </a:br>
            <a:r>
              <a:rPr lang="sk-SK" sz="3600" dirty="0"/>
              <a:t>Pane nech je život môj,</a:t>
            </a:r>
            <a:br>
              <a:rPr lang="sk-SK" sz="3600" dirty="0"/>
            </a:br>
            <a:r>
              <a:rPr lang="sk-SK" sz="3600" dirty="0"/>
              <a:t>navždy, večne, cele Tvoj.</a:t>
            </a:r>
          </a:p>
        </p:txBody>
      </p:sp>
    </p:spTree>
    <p:extLst>
      <p:ext uri="{BB962C8B-B14F-4D97-AF65-F5344CB8AC3E}">
        <p14:creationId xmlns:p14="http://schemas.microsoft.com/office/powerpoint/2010/main" val="2053918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GB" sz="3600" dirty="0"/>
              <a:t>[: </a:t>
            </a:r>
            <a:r>
              <a:rPr lang="en-GB" sz="3600" dirty="0" err="1"/>
              <a:t>Vezmi</a:t>
            </a:r>
            <a:r>
              <a:rPr lang="en-GB" sz="3600" dirty="0"/>
              <a:t> ma, </a:t>
            </a:r>
            <a:r>
              <a:rPr lang="en-GB" sz="3600" dirty="0" err="1"/>
              <a:t>život</a:t>
            </a:r>
            <a:r>
              <a:rPr lang="en-GB" sz="3600" dirty="0"/>
              <a:t> </a:t>
            </a:r>
            <a:r>
              <a:rPr lang="en-GB" sz="3600" dirty="0" err="1"/>
              <a:t>môj</a:t>
            </a:r>
            <a:r>
              <a:rPr lang="en-GB" sz="3600" dirty="0"/>
              <a:t>,</a:t>
            </a:r>
            <a:br>
              <a:rPr lang="en-GB" sz="3600" dirty="0"/>
            </a:br>
            <a:r>
              <a:rPr lang="en-GB" sz="3600" dirty="0" err="1"/>
              <a:t>navždy</a:t>
            </a:r>
            <a:r>
              <a:rPr lang="en-GB" sz="3600" dirty="0"/>
              <a:t> </a:t>
            </a:r>
            <a:r>
              <a:rPr lang="en-GB" sz="3600" dirty="0" err="1"/>
              <a:t>som</a:t>
            </a:r>
            <a:r>
              <a:rPr lang="en-GB" sz="3600" dirty="0"/>
              <a:t>, </a:t>
            </a:r>
            <a:r>
              <a:rPr lang="en-GB" sz="3600" dirty="0" err="1"/>
              <a:t>celý</a:t>
            </a:r>
            <a:r>
              <a:rPr lang="en-GB" sz="3600" dirty="0"/>
              <a:t> </a:t>
            </a:r>
            <a:r>
              <a:rPr lang="en-GB" sz="3600" dirty="0" err="1"/>
              <a:t>tvoj</a:t>
            </a:r>
            <a:r>
              <a:rPr lang="en-GB" sz="3600" dirty="0"/>
              <a:t> :]</a:t>
            </a:r>
          </a:p>
        </p:txBody>
      </p:sp>
    </p:spTree>
    <p:extLst>
      <p:ext uri="{BB962C8B-B14F-4D97-AF65-F5344CB8AC3E}">
        <p14:creationId xmlns:p14="http://schemas.microsoft.com/office/powerpoint/2010/main" val="43464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10</TotalTime>
  <Words>207</Words>
  <Application>Microsoft Macintosh PowerPoint</Application>
  <PresentationFormat>On-screen Show (16:9)</PresentationFormat>
  <Paragraphs>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Black</vt:lpstr>
      <vt:lpstr>PowerPoint Presentation</vt:lpstr>
      <vt:lpstr>Vezmi, Pane, život môj, posväť ma, som večne Tvoj. Čas môj, dni a hodiny vezmi, Pane jediný.</vt:lpstr>
      <vt:lpstr>Vezmi ruky moje sám, uč ma ako slúžiť mám. Krokom pridaj ochoty ísť tam kde ma chceš mať ty.</vt:lpstr>
      <vt:lpstr>Vezmi hlas, nech Teba len oslavuje deň čo deň. K mojim ústam strážcu daj, jazyk láskou premieňaj.</vt:lpstr>
      <vt:lpstr>Vezmi zlato, striebro tiež, nič si nechcem nechať, vieš; Rozum, silu, schopnosti, riaď, Ty, Pane, z milosti.</vt:lpstr>
      <vt:lpstr>Vezmi ma, život môj, navždy som, celý tvoj</vt:lpstr>
      <vt:lpstr>Vezmi vôle mojej let, v svojej stíš ju, nad ňu niet. Sprav si v mojom srdci chrám, veď ma hore k výšinám.</vt:lpstr>
      <vt:lpstr>Vezmi lásky mojej kvet, vezmi, čo je Tvoje späť. Pane nech je život môj, navždy, večne, cele Tvoj.</vt:lpstr>
      <vt:lpstr>[: Vezmi ma, život môj, navždy som, celý tvoj :]</vt:lpstr>
      <vt:lpstr>Vezmi, Pane, život môj, posväť ma, som večne Tvoj.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Tomašovič, Marek</dc:creator>
  <cp:lastModifiedBy>Marek Tomašovič</cp:lastModifiedBy>
  <cp:revision>2</cp:revision>
  <dcterms:created xsi:type="dcterms:W3CDTF">2019-01-19T08:53:44Z</dcterms:created>
  <dcterms:modified xsi:type="dcterms:W3CDTF">2021-08-29T06:38:35Z</dcterms:modified>
</cp:coreProperties>
</file>