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4"/>
    <p:restoredTop sz="94663"/>
  </p:normalViewPr>
  <p:slideViewPr>
    <p:cSldViewPr snapToGrid="0" snapToObjects="1">
      <p:cViewPr varScale="1">
        <p:scale>
          <a:sx n="171" d="100"/>
          <a:sy n="171" d="100"/>
        </p:scale>
        <p:origin x="16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Tu je chlieb a víno,</a:t>
            </a:r>
            <a:br>
              <a:rPr lang="sk-SK" sz="3600" dirty="0"/>
            </a:br>
            <a:r>
              <a:rPr lang="sk-SK" sz="3600" dirty="0"/>
              <a:t>Pán je s nami, On je s nami.</a:t>
            </a:r>
            <a:br>
              <a:rPr lang="sk-SK" sz="3600" dirty="0"/>
            </a:br>
            <a:r>
              <a:rPr lang="sk-SK" sz="3600" dirty="0"/>
              <a:t>Lám ten chlieb, pi víno,</a:t>
            </a:r>
            <a:br>
              <a:rPr lang="sk-SK" sz="3600" dirty="0"/>
            </a:br>
            <a:r>
              <a:rPr lang="sk-SK" sz="3600" dirty="0"/>
              <a:t>Kristus je s nami.</a:t>
            </a:r>
            <a:br>
              <a:rPr lang="sk-SK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Dal milosť a pokoj,</a:t>
            </a:r>
            <a:br>
              <a:rPr lang="sk-SK" sz="3600" dirty="0"/>
            </a:br>
            <a:r>
              <a:rPr lang="sk-SK" sz="3600" dirty="0"/>
              <a:t>Pán je s nami, On je s nami.</a:t>
            </a:r>
            <a:br>
              <a:rPr lang="sk-SK" sz="3600" dirty="0"/>
            </a:br>
            <a:r>
              <a:rPr lang="sk-SK" sz="3600" dirty="0"/>
              <a:t>Spoznajme, čo nám dal,</a:t>
            </a:r>
            <a:br>
              <a:rPr lang="sk-SK" sz="3600" dirty="0"/>
            </a:br>
            <a:r>
              <a:rPr lang="sk-SK" sz="3600" dirty="0"/>
              <a:t>je tu prítomný.</a:t>
            </a:r>
          </a:p>
        </p:txBody>
      </p:sp>
    </p:spTree>
    <p:extLst>
      <p:ext uri="{BB962C8B-B14F-4D97-AF65-F5344CB8AC3E}">
        <p14:creationId xmlns:p14="http://schemas.microsoft.com/office/powerpoint/2010/main" val="201930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chlebe je uzdravenie </a:t>
            </a:r>
            <a:br>
              <a:rPr lang="sk-SK" sz="3600" dirty="0"/>
            </a:br>
            <a:r>
              <a:rPr lang="sk-SK" sz="3600" dirty="0"/>
              <a:t>a v pohári život večný.</a:t>
            </a:r>
            <a:br>
              <a:rPr lang="sk-SK" sz="3600" dirty="0"/>
            </a:br>
            <a:r>
              <a:rPr lang="sk-SK" sz="3600" dirty="0"/>
              <a:t>V tejto chvíli Duchom Svätým</a:t>
            </a:r>
            <a:br>
              <a:rPr lang="sk-SK" sz="3600" dirty="0"/>
            </a:br>
            <a:r>
              <a:rPr lang="sk-SK" sz="3600" dirty="0"/>
              <a:t>Kristus je s nami.</a:t>
            </a:r>
          </a:p>
        </p:txBody>
      </p:sp>
    </p:spTree>
    <p:extLst>
      <p:ext uri="{BB962C8B-B14F-4D97-AF65-F5344CB8AC3E}">
        <p14:creationId xmlns:p14="http://schemas.microsoft.com/office/powerpoint/2010/main" val="8057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Spojení sme v jedno,</a:t>
            </a:r>
            <a:br>
              <a:rPr lang="sk-SK" sz="3600" dirty="0"/>
            </a:br>
            <a:r>
              <a:rPr lang="sk-SK" sz="3600" dirty="0"/>
              <a:t>Pán je s nami, On je s nami.</a:t>
            </a:r>
            <a:br>
              <a:rPr lang="sk-SK" sz="3600" dirty="0"/>
            </a:br>
            <a:r>
              <a:rPr lang="sk-SK" sz="3600" dirty="0"/>
              <a:t>Hlásajme, že príde Ukrižovaný.</a:t>
            </a:r>
          </a:p>
        </p:txBody>
      </p:sp>
    </p:spTree>
    <p:extLst>
      <p:ext uri="{BB962C8B-B14F-4D97-AF65-F5344CB8AC3E}">
        <p14:creationId xmlns:p14="http://schemas.microsoft.com/office/powerpoint/2010/main" val="95442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chlebe je uzdravenie </a:t>
            </a:r>
            <a:br>
              <a:rPr lang="sk-SK" sz="3600" dirty="0"/>
            </a:br>
            <a:r>
              <a:rPr lang="sk-SK" sz="3600" dirty="0"/>
              <a:t>a v pohári život večný.</a:t>
            </a:r>
            <a:br>
              <a:rPr lang="sk-SK" sz="3600" dirty="0"/>
            </a:br>
            <a:r>
              <a:rPr lang="sk-SK" sz="3600" dirty="0"/>
              <a:t>V tejto chvíli Duchom Svätým</a:t>
            </a:r>
            <a:br>
              <a:rPr lang="sk-SK" sz="3600" dirty="0"/>
            </a:br>
            <a:r>
              <a:rPr lang="sk-SK" sz="3600" dirty="0"/>
              <a:t>Kristus je s nami.</a:t>
            </a:r>
          </a:p>
        </p:txBody>
      </p:sp>
    </p:spTree>
    <p:extLst>
      <p:ext uri="{BB962C8B-B14F-4D97-AF65-F5344CB8AC3E}">
        <p14:creationId xmlns:p14="http://schemas.microsoft.com/office/powerpoint/2010/main" val="183696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4</TotalTime>
  <Words>129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Black</vt:lpstr>
      <vt:lpstr>PowerPoint Presentation</vt:lpstr>
      <vt:lpstr>Tu je chlieb a víno, Pán je s nami, On je s nami. Lám ten chlieb, pi víno, Kristus je s nami. </vt:lpstr>
      <vt:lpstr>Dal milosť a pokoj, Pán je s nami, On je s nami. Spoznajme, čo nám dal, je tu prítomný.</vt:lpstr>
      <vt:lpstr>V chlebe je uzdravenie  a v pohári život večný. V tejto chvíli Duchom Svätým Kristus je s nami.</vt:lpstr>
      <vt:lpstr>Spojení sme v jedno, Pán je s nami, On je s nami. Hlásajme, že príde Ukrižovaný.</vt:lpstr>
      <vt:lpstr>V chlebe je uzdravenie  a v pohári život večný. V tejto chvíli Duchom Svätým Kristus je s nami.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Marek Tomašovič</cp:lastModifiedBy>
  <cp:revision>2</cp:revision>
  <dcterms:created xsi:type="dcterms:W3CDTF">2019-07-06T08:40:21Z</dcterms:created>
  <dcterms:modified xsi:type="dcterms:W3CDTF">2023-04-01T07:56:51Z</dcterms:modified>
</cp:coreProperties>
</file>