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208"/>
  </p:normalViewPr>
  <p:slideViewPr>
    <p:cSldViewPr snapToGrid="0" snapToObjects="1">
      <p:cViewPr varScale="1">
        <p:scale>
          <a:sx n="162" d="100"/>
          <a:sy n="162" d="100"/>
        </p:scale>
        <p:origin x="200" y="2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9/18/20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Ak </a:t>
            </a:r>
            <a:r>
              <a:rPr lang="en-US" sz="3600" dirty="0" err="1"/>
              <a:t>ľud</a:t>
            </a:r>
            <a:r>
              <a:rPr lang="en-US" sz="3600" dirty="0"/>
              <a:t> </a:t>
            </a:r>
            <a:r>
              <a:rPr lang="en-US" sz="3600" dirty="0" err="1"/>
              <a:t>môjho</a:t>
            </a:r>
            <a:r>
              <a:rPr lang="en-US" sz="3600" dirty="0"/>
              <a:t> </a:t>
            </a:r>
            <a:r>
              <a:rPr lang="en-US" sz="3600" dirty="0" err="1"/>
              <a:t>mena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pokorí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bude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modliť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Ak </a:t>
            </a:r>
            <a:r>
              <a:rPr lang="en-US" sz="3600" dirty="0" err="1"/>
              <a:t>vyhľadá</a:t>
            </a:r>
            <a:r>
              <a:rPr lang="en-US" sz="3600" dirty="0"/>
              <a:t> </a:t>
            </a:r>
            <a:r>
              <a:rPr lang="en-US" sz="3600" dirty="0" err="1"/>
              <a:t>moju</a:t>
            </a:r>
            <a:r>
              <a:rPr lang="en-US" sz="3600" dirty="0"/>
              <a:t> </a:t>
            </a:r>
            <a:r>
              <a:rPr lang="en-US" sz="3600" dirty="0" err="1"/>
              <a:t>prítomnosť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odvráti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od </a:t>
            </a:r>
            <a:r>
              <a:rPr lang="en-US" sz="3600" dirty="0" err="1"/>
              <a:t>zlých</a:t>
            </a:r>
            <a:r>
              <a:rPr lang="en-US" sz="3600" dirty="0"/>
              <a:t> </a:t>
            </a:r>
            <a:r>
              <a:rPr lang="en-US" sz="3600" dirty="0" err="1"/>
              <a:t>ciest</a:t>
            </a:r>
            <a:r>
              <a:rPr lang="en-US" sz="3600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Vtedy</a:t>
            </a:r>
            <a:r>
              <a:rPr lang="en-US" sz="3600" dirty="0"/>
              <a:t> ich z </a:t>
            </a:r>
            <a:r>
              <a:rPr lang="en-US" sz="3600" dirty="0" err="1"/>
              <a:t>nebies</a:t>
            </a:r>
            <a:r>
              <a:rPr lang="en-US" sz="3600" dirty="0"/>
              <a:t> </a:t>
            </a:r>
            <a:r>
              <a:rPr lang="en-US" sz="3600" dirty="0" err="1"/>
              <a:t>vypočujem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z </a:t>
            </a:r>
            <a:r>
              <a:rPr lang="en-US" sz="3600" dirty="0" err="1"/>
              <a:t>nebies</a:t>
            </a:r>
            <a:r>
              <a:rPr lang="en-US" sz="3600" dirty="0"/>
              <a:t> </a:t>
            </a:r>
            <a:r>
              <a:rPr lang="en-US" sz="3600" dirty="0" err="1"/>
              <a:t>im</a:t>
            </a:r>
            <a:r>
              <a:rPr lang="en-US" sz="3600" dirty="0"/>
              <a:t> </a:t>
            </a:r>
            <a:r>
              <a:rPr lang="en-US" sz="3600" dirty="0" err="1"/>
              <a:t>odpustím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Odpustím</a:t>
            </a:r>
            <a:r>
              <a:rPr lang="en-US" sz="3600" dirty="0"/>
              <a:t> ich </a:t>
            </a:r>
            <a:r>
              <a:rPr lang="en-US" sz="3600" dirty="0" err="1"/>
              <a:t>hriech</a:t>
            </a:r>
            <a:r>
              <a:rPr lang="en-US" sz="3600" dirty="0"/>
              <a:t> a </a:t>
            </a:r>
            <a:r>
              <a:rPr lang="en-US" sz="3600" dirty="0" err="1"/>
              <a:t>uzdravím</a:t>
            </a:r>
            <a:r>
              <a:rPr lang="en-US" sz="3600" dirty="0"/>
              <a:t> </a:t>
            </a:r>
            <a:r>
              <a:rPr lang="en-US" sz="3600" dirty="0" err="1"/>
              <a:t>zem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áno</a:t>
            </a:r>
            <a:r>
              <a:rPr lang="en-US" sz="3600" dirty="0"/>
              <a:t>, </a:t>
            </a:r>
            <a:r>
              <a:rPr lang="en-US" sz="3600" dirty="0" err="1"/>
              <a:t>uzdravím</a:t>
            </a:r>
            <a:r>
              <a:rPr lang="en-US" sz="3600" dirty="0"/>
              <a:t> ich </a:t>
            </a:r>
            <a:r>
              <a:rPr lang="en-US" sz="3600" dirty="0" err="1"/>
              <a:t>zem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790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1</TotalTime>
  <Words>52</Words>
  <Application>Microsoft Macintosh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Black</vt:lpstr>
      <vt:lpstr>PowerPoint Presentation</vt:lpstr>
      <vt:lpstr>Ak ľud môjho mena sa pokorí a bude sa modliť, Ak vyhľadá moju prítomnosť a odvráti sa od zlých ciest,</vt:lpstr>
      <vt:lpstr>Vtedy ich z nebies vypočujem, z nebies im odpustím. Odpustím ich hriech a uzdravím zem, áno, uzdravím ich zem.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Martina Tomasovicova</cp:lastModifiedBy>
  <cp:revision>1</cp:revision>
  <dcterms:created xsi:type="dcterms:W3CDTF">2020-09-18T13:49:00Z</dcterms:created>
  <dcterms:modified xsi:type="dcterms:W3CDTF">2020-09-18T13:50:24Z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a0c4d74-2ddf-4a3f-9c85-3b2ab35ffe4a_Enabled">
    <vt:lpwstr>true</vt:lpwstr>
  </property>
  <property fmtid="{D5CDD505-2E9C-101B-9397-08002B2CF9AE}" pid="3" name="MSIP_Label_6a0c4d74-2ddf-4a3f-9c85-3b2ab35ffe4a_SetDate">
    <vt:lpwstr>2020-09-18T13:49:03Z</vt:lpwstr>
  </property>
  <property fmtid="{D5CDD505-2E9C-101B-9397-08002B2CF9AE}" pid="4" name="MSIP_Label_6a0c4d74-2ddf-4a3f-9c85-3b2ab35ffe4a_Method">
    <vt:lpwstr>Standard</vt:lpwstr>
  </property>
  <property fmtid="{D5CDD505-2E9C-101B-9397-08002B2CF9AE}" pid="5" name="MSIP_Label_6a0c4d74-2ddf-4a3f-9c85-3b2ab35ffe4a_Name">
    <vt:lpwstr>Interné (Internal)</vt:lpwstr>
  </property>
  <property fmtid="{D5CDD505-2E9C-101B-9397-08002B2CF9AE}" pid="6" name="MSIP_Label_6a0c4d74-2ddf-4a3f-9c85-3b2ab35ffe4a_SiteId">
    <vt:lpwstr>95735dfb-83cb-4be7-9b78-61e3b2310d49</vt:lpwstr>
  </property>
  <property fmtid="{D5CDD505-2E9C-101B-9397-08002B2CF9AE}" pid="7" name="MSIP_Label_6a0c4d74-2ddf-4a3f-9c85-3b2ab35ffe4a_ActionId">
    <vt:lpwstr>19eaa29d-63eb-4df0-a1c7-0000b79ba813</vt:lpwstr>
  </property>
  <property fmtid="{D5CDD505-2E9C-101B-9397-08002B2CF9AE}" pid="8" name="MSIP_Label_6a0c4d74-2ddf-4a3f-9c85-3b2ab35ffe4a_ContentBits">
    <vt:lpwstr>0</vt:lpwstr>
  </property>
</Properties>
</file>