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66" r:id="rId11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6327"/>
  </p:normalViewPr>
  <p:slideViewPr>
    <p:cSldViewPr snapToGrid="0" snapToObjects="1">
      <p:cViewPr varScale="1">
        <p:scale>
          <a:sx n="171" d="100"/>
          <a:sy n="171" d="100"/>
        </p:scale>
        <p:origin x="464" y="16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12/4/23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12/4/23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12/4/23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12/4/23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12/4/23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12/4/23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12/4/23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GB" sz="3600" dirty="0"/>
              <a:t>Pane, </a:t>
            </a:r>
            <a:r>
              <a:rPr lang="en-GB" sz="3600" dirty="0" err="1"/>
              <a:t>príď</a:t>
            </a:r>
            <a:r>
              <a:rPr lang="en-GB" sz="3600" dirty="0"/>
              <a:t>, </a:t>
            </a:r>
            <a:r>
              <a:rPr lang="en-GB" sz="3600" dirty="0" err="1"/>
              <a:t>srdce</a:t>
            </a:r>
            <a:r>
              <a:rPr lang="en-GB" sz="3600" dirty="0"/>
              <a:t> </a:t>
            </a:r>
            <a:r>
              <a:rPr lang="en-GB" sz="3600" dirty="0" err="1"/>
              <a:t>obmäkči</a:t>
            </a:r>
            <a:r>
              <a:rPr lang="en-GB" sz="3600" dirty="0"/>
              <a:t>,</a:t>
            </a:r>
            <a:br>
              <a:rPr lang="en-GB" sz="3600" dirty="0"/>
            </a:br>
            <a:r>
              <a:rPr lang="en-GB" sz="3600" dirty="0" err="1"/>
              <a:t>otvor</a:t>
            </a:r>
            <a:r>
              <a:rPr lang="en-GB" sz="3600" dirty="0"/>
              <a:t> mi </a:t>
            </a:r>
            <a:r>
              <a:rPr lang="en-GB" sz="3600" dirty="0" err="1"/>
              <a:t>oči</a:t>
            </a:r>
            <a:r>
              <a:rPr lang="en-GB" sz="3600" dirty="0"/>
              <a:t>,</a:t>
            </a:r>
            <a:br>
              <a:rPr lang="en-GB" sz="3600" dirty="0"/>
            </a:br>
            <a:r>
              <a:rPr lang="en-GB" sz="3600" dirty="0"/>
              <a:t>Pane, </a:t>
            </a:r>
            <a:r>
              <a:rPr lang="en-GB" sz="3600" dirty="0" err="1"/>
              <a:t>príď</a:t>
            </a:r>
            <a:r>
              <a:rPr lang="en-GB" sz="3600" dirty="0"/>
              <a:t>, </a:t>
            </a:r>
            <a:r>
              <a:rPr lang="en-GB" sz="3600" dirty="0" err="1"/>
              <a:t>dušu</a:t>
            </a:r>
            <a:r>
              <a:rPr lang="en-GB" sz="3600" dirty="0"/>
              <a:t> </a:t>
            </a:r>
            <a:r>
              <a:rPr lang="en-GB" sz="3600" dirty="0" err="1"/>
              <a:t>pokor</a:t>
            </a:r>
            <a:r>
              <a:rPr lang="en-GB" sz="3600" dirty="0"/>
              <a:t> mi,</a:t>
            </a:r>
            <a:br>
              <a:rPr lang="en-GB" sz="3600" dirty="0"/>
            </a:br>
            <a:r>
              <a:rPr lang="en-GB" sz="3600" dirty="0" err="1"/>
              <a:t>nech</a:t>
            </a:r>
            <a:r>
              <a:rPr lang="en-GB" sz="3600" dirty="0"/>
              <a:t> </a:t>
            </a:r>
            <a:r>
              <a:rPr lang="en-GB" sz="3600" dirty="0" err="1"/>
              <a:t>vidím</a:t>
            </a:r>
            <a:r>
              <a:rPr lang="en-GB" sz="3600" dirty="0"/>
              <a:t>, </a:t>
            </a:r>
            <a:r>
              <a:rPr lang="en-GB" sz="3600" dirty="0" err="1"/>
              <a:t>že</a:t>
            </a:r>
            <a:r>
              <a:rPr lang="en-GB" sz="3600" dirty="0"/>
              <a:t> </a:t>
            </a:r>
            <a:r>
              <a:rPr lang="en-GB" sz="3600" dirty="0" err="1"/>
              <a:t>premieňaš</a:t>
            </a:r>
            <a:r>
              <a:rPr lang="en-GB" sz="3600" dirty="0"/>
              <a:t> ma</a:t>
            </a:r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GB" sz="3600" dirty="0" err="1"/>
              <a:t>Celé</a:t>
            </a:r>
            <a:r>
              <a:rPr lang="en-GB" sz="3600" dirty="0"/>
              <a:t> </a:t>
            </a:r>
            <a:r>
              <a:rPr lang="en-GB" sz="3600" dirty="0" err="1"/>
              <a:t>ja</a:t>
            </a:r>
            <a:r>
              <a:rPr lang="en-GB" sz="3600" dirty="0"/>
              <a:t> </a:t>
            </a:r>
            <a:r>
              <a:rPr lang="en-GB" sz="3600" dirty="0" err="1"/>
              <a:t>sa</a:t>
            </a:r>
            <a:r>
              <a:rPr lang="en-GB" sz="3600" dirty="0"/>
              <a:t> </a:t>
            </a:r>
            <a:r>
              <a:rPr lang="en-GB" sz="3600" dirty="0" err="1"/>
              <a:t>ti</a:t>
            </a:r>
            <a:r>
              <a:rPr lang="en-GB" sz="3600" dirty="0"/>
              <a:t> </a:t>
            </a:r>
            <a:r>
              <a:rPr lang="en-GB" sz="3600" dirty="0" err="1"/>
              <a:t>vzdáva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2192226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GB" sz="3600" dirty="0" err="1"/>
              <a:t>Vieru</a:t>
            </a:r>
            <a:r>
              <a:rPr lang="en-GB" sz="3600" dirty="0"/>
              <a:t> </a:t>
            </a:r>
            <a:r>
              <a:rPr lang="en-GB" sz="3600" dirty="0" err="1"/>
              <a:t>daj</a:t>
            </a:r>
            <a:r>
              <a:rPr lang="en-GB" sz="3600" dirty="0"/>
              <a:t>, </a:t>
            </a:r>
            <a:r>
              <a:rPr lang="en-GB" sz="3600" dirty="0" err="1"/>
              <a:t>nech</a:t>
            </a:r>
            <a:r>
              <a:rPr lang="en-GB" sz="3600" dirty="0"/>
              <a:t> </a:t>
            </a:r>
            <a:r>
              <a:rPr lang="en-GB" sz="3600" dirty="0" err="1"/>
              <a:t>dôveru</a:t>
            </a:r>
            <a:r>
              <a:rPr lang="en-GB" sz="3600" dirty="0"/>
              <a:t> </a:t>
            </a:r>
            <a:r>
              <a:rPr lang="en-GB" sz="3600" dirty="0" err="1"/>
              <a:t>mám</a:t>
            </a:r>
            <a:br>
              <a:rPr lang="en-GB" sz="3600" dirty="0"/>
            </a:br>
            <a:r>
              <a:rPr lang="en-GB" sz="3600" dirty="0"/>
              <a:t>v </a:t>
            </a:r>
            <a:r>
              <a:rPr lang="en-GB" sz="3600" dirty="0" err="1"/>
              <a:t>pravdivé</a:t>
            </a:r>
            <a:r>
              <a:rPr lang="en-GB" sz="3600" dirty="0"/>
              <a:t>, </a:t>
            </a:r>
            <a:r>
              <a:rPr lang="en-GB" sz="3600" dirty="0" err="1"/>
              <a:t>tvoje</a:t>
            </a:r>
            <a:r>
              <a:rPr lang="en-GB" sz="3600" dirty="0"/>
              <a:t> </a:t>
            </a:r>
            <a:r>
              <a:rPr lang="en-GB" sz="3600" dirty="0" err="1"/>
              <a:t>slová</a:t>
            </a:r>
            <a:r>
              <a:rPr lang="en-GB" sz="3600" dirty="0"/>
              <a:t>.</a:t>
            </a:r>
            <a:br>
              <a:rPr lang="en-GB" sz="3600" dirty="0"/>
            </a:br>
            <a:r>
              <a:rPr lang="en-GB" sz="3600" dirty="0" err="1"/>
              <a:t>Ja</a:t>
            </a:r>
            <a:r>
              <a:rPr lang="en-GB" sz="3600" dirty="0"/>
              <a:t> </a:t>
            </a:r>
            <a:r>
              <a:rPr lang="en-GB" sz="3600" dirty="0" err="1"/>
              <a:t>pohnutý</a:t>
            </a:r>
            <a:r>
              <a:rPr lang="en-GB" sz="3600" dirty="0"/>
              <a:t> </a:t>
            </a:r>
            <a:r>
              <a:rPr lang="en-GB" sz="3600" dirty="0" err="1"/>
              <a:t>som</a:t>
            </a:r>
            <a:r>
              <a:rPr lang="en-GB" sz="3600" dirty="0"/>
              <a:t>, </a:t>
            </a:r>
            <a:r>
              <a:rPr lang="en-GB" sz="3600" dirty="0" err="1"/>
              <a:t>svoj</a:t>
            </a:r>
            <a:r>
              <a:rPr lang="en-GB" sz="3600" dirty="0"/>
              <a:t> </a:t>
            </a:r>
            <a:r>
              <a:rPr lang="en-GB" sz="3600" dirty="0" err="1"/>
              <a:t>život</a:t>
            </a:r>
            <a:r>
              <a:rPr lang="en-GB" sz="3600" dirty="0"/>
              <a:t> </a:t>
            </a:r>
            <a:r>
              <a:rPr lang="en-GB" sz="3600" dirty="0" err="1"/>
              <a:t>ti</a:t>
            </a:r>
            <a:r>
              <a:rPr lang="en-GB" sz="3600" dirty="0"/>
              <a:t> </a:t>
            </a:r>
            <a:r>
              <a:rPr lang="en-GB" sz="3600" dirty="0" err="1"/>
              <a:t>dám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233741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GB" sz="3600" dirty="0"/>
              <a:t>Pane, </a:t>
            </a:r>
            <a:r>
              <a:rPr lang="en-GB" sz="3600" dirty="0" err="1"/>
              <a:t>príď</a:t>
            </a:r>
            <a:r>
              <a:rPr lang="en-GB" sz="3600" dirty="0"/>
              <a:t>, </a:t>
            </a:r>
            <a:r>
              <a:rPr lang="en-GB" sz="3600" dirty="0" err="1"/>
              <a:t>srdce</a:t>
            </a:r>
            <a:r>
              <a:rPr lang="en-GB" sz="3600" dirty="0"/>
              <a:t> </a:t>
            </a:r>
            <a:r>
              <a:rPr lang="en-GB" sz="3600" dirty="0" err="1"/>
              <a:t>obmäkči</a:t>
            </a:r>
            <a:r>
              <a:rPr lang="en-GB" sz="3600" dirty="0"/>
              <a:t>,</a:t>
            </a:r>
            <a:br>
              <a:rPr lang="en-GB" sz="3600" dirty="0"/>
            </a:br>
            <a:r>
              <a:rPr lang="en-GB" sz="3600" dirty="0" err="1"/>
              <a:t>otvor</a:t>
            </a:r>
            <a:r>
              <a:rPr lang="en-GB" sz="3600" dirty="0"/>
              <a:t> mi </a:t>
            </a:r>
            <a:r>
              <a:rPr lang="en-GB" sz="3600" dirty="0" err="1"/>
              <a:t>oči</a:t>
            </a:r>
            <a:r>
              <a:rPr lang="en-GB" sz="3600" dirty="0"/>
              <a:t>,</a:t>
            </a:r>
            <a:br>
              <a:rPr lang="en-GB" sz="3600" dirty="0"/>
            </a:br>
            <a:r>
              <a:rPr lang="en-GB" sz="3600" dirty="0"/>
              <a:t>Pane, </a:t>
            </a:r>
            <a:r>
              <a:rPr lang="en-GB" sz="3600" dirty="0" err="1"/>
              <a:t>príď</a:t>
            </a:r>
            <a:r>
              <a:rPr lang="en-GB" sz="3600" dirty="0"/>
              <a:t>, </a:t>
            </a:r>
            <a:r>
              <a:rPr lang="en-GB" sz="3600" dirty="0" err="1"/>
              <a:t>prenikni</a:t>
            </a:r>
            <a:r>
              <a:rPr lang="en-GB" sz="3600" dirty="0"/>
              <a:t> </a:t>
            </a:r>
            <a:r>
              <a:rPr lang="en-GB" sz="3600" dirty="0" err="1"/>
              <a:t>tmou</a:t>
            </a:r>
            <a:r>
              <a:rPr lang="en-GB" sz="3600" dirty="0"/>
              <a:t>,</a:t>
            </a:r>
            <a:br>
              <a:rPr lang="en-GB" sz="3600" dirty="0"/>
            </a:br>
            <a:r>
              <a:rPr lang="en-GB" sz="3600" dirty="0" err="1"/>
              <a:t>očisti</a:t>
            </a:r>
            <a:r>
              <a:rPr lang="en-GB" sz="3600" dirty="0"/>
              <a:t> </a:t>
            </a:r>
            <a:r>
              <a:rPr lang="en-GB" sz="3600" dirty="0" err="1"/>
              <a:t>každý</a:t>
            </a:r>
            <a:r>
              <a:rPr lang="en-GB" sz="3600" dirty="0"/>
              <a:t> </a:t>
            </a:r>
            <a:r>
              <a:rPr lang="en-GB" sz="3600" dirty="0" err="1"/>
              <a:t>môj</a:t>
            </a:r>
            <a:r>
              <a:rPr lang="en-GB" sz="3600" dirty="0"/>
              <a:t> </a:t>
            </a:r>
            <a:r>
              <a:rPr lang="en-GB" sz="3600" dirty="0" err="1"/>
              <a:t>hriech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3212276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GB" sz="3600" dirty="0" err="1"/>
              <a:t>Celé</a:t>
            </a:r>
            <a:r>
              <a:rPr lang="en-GB" sz="3600" dirty="0"/>
              <a:t> </a:t>
            </a:r>
            <a:r>
              <a:rPr lang="en-GB" sz="3600" dirty="0" err="1"/>
              <a:t>ja</a:t>
            </a:r>
            <a:r>
              <a:rPr lang="en-GB" sz="3600" dirty="0"/>
              <a:t> </a:t>
            </a:r>
            <a:r>
              <a:rPr lang="en-GB" sz="3600" dirty="0" err="1"/>
              <a:t>sa</a:t>
            </a:r>
            <a:r>
              <a:rPr lang="en-GB" sz="3600" dirty="0"/>
              <a:t> </a:t>
            </a:r>
            <a:r>
              <a:rPr lang="en-GB" sz="3600" dirty="0" err="1"/>
              <a:t>ti</a:t>
            </a:r>
            <a:r>
              <a:rPr lang="en-GB" sz="3600" dirty="0"/>
              <a:t> </a:t>
            </a:r>
            <a:r>
              <a:rPr lang="en-GB" sz="3600" dirty="0" err="1"/>
              <a:t>vzdáva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2750726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GB" sz="3600" dirty="0" err="1"/>
              <a:t>Vieru</a:t>
            </a:r>
            <a:r>
              <a:rPr lang="en-GB" sz="3600" dirty="0"/>
              <a:t> </a:t>
            </a:r>
            <a:r>
              <a:rPr lang="en-GB" sz="3600" dirty="0" err="1"/>
              <a:t>daj</a:t>
            </a:r>
            <a:r>
              <a:rPr lang="en-GB" sz="3600" dirty="0"/>
              <a:t>, </a:t>
            </a:r>
            <a:r>
              <a:rPr lang="en-GB" sz="3600" dirty="0" err="1"/>
              <a:t>nech</a:t>
            </a:r>
            <a:r>
              <a:rPr lang="en-GB" sz="3600" dirty="0"/>
              <a:t> </a:t>
            </a:r>
            <a:r>
              <a:rPr lang="en-GB" sz="3600" dirty="0" err="1"/>
              <a:t>dôveru</a:t>
            </a:r>
            <a:r>
              <a:rPr lang="en-GB" sz="3600" dirty="0"/>
              <a:t> </a:t>
            </a:r>
            <a:r>
              <a:rPr lang="en-GB" sz="3600" dirty="0" err="1"/>
              <a:t>mám</a:t>
            </a:r>
            <a:br>
              <a:rPr lang="en-GB" sz="3600" dirty="0"/>
            </a:br>
            <a:r>
              <a:rPr lang="en-GB" sz="3600" dirty="0"/>
              <a:t>v </a:t>
            </a:r>
            <a:r>
              <a:rPr lang="en-GB" sz="3600" dirty="0" err="1"/>
              <a:t>pravdivé</a:t>
            </a:r>
            <a:r>
              <a:rPr lang="en-GB" sz="3600" dirty="0"/>
              <a:t>, </a:t>
            </a:r>
            <a:r>
              <a:rPr lang="en-GB" sz="3600" dirty="0" err="1"/>
              <a:t>tvoje</a:t>
            </a:r>
            <a:r>
              <a:rPr lang="en-GB" sz="3600" dirty="0"/>
              <a:t> </a:t>
            </a:r>
            <a:r>
              <a:rPr lang="en-GB" sz="3600" dirty="0" err="1"/>
              <a:t>slová</a:t>
            </a:r>
            <a:r>
              <a:rPr lang="en-GB" sz="3600" dirty="0"/>
              <a:t>.</a:t>
            </a:r>
            <a:br>
              <a:rPr lang="en-GB" sz="3600" dirty="0"/>
            </a:br>
            <a:r>
              <a:rPr lang="en-GB" sz="3600" dirty="0" err="1"/>
              <a:t>Ja</a:t>
            </a:r>
            <a:r>
              <a:rPr lang="en-GB" sz="3600" dirty="0"/>
              <a:t> </a:t>
            </a:r>
            <a:r>
              <a:rPr lang="en-GB" sz="3600" dirty="0" err="1"/>
              <a:t>pohnutý</a:t>
            </a:r>
            <a:r>
              <a:rPr lang="en-GB" sz="3600" dirty="0"/>
              <a:t> </a:t>
            </a:r>
            <a:r>
              <a:rPr lang="en-GB" sz="3600" dirty="0" err="1"/>
              <a:t>som</a:t>
            </a:r>
            <a:r>
              <a:rPr lang="en-GB" sz="3600" dirty="0"/>
              <a:t>, </a:t>
            </a:r>
            <a:r>
              <a:rPr lang="en-GB" sz="3600" dirty="0" err="1"/>
              <a:t>svoj</a:t>
            </a:r>
            <a:r>
              <a:rPr lang="en-GB" sz="3600" dirty="0"/>
              <a:t> </a:t>
            </a:r>
            <a:r>
              <a:rPr lang="en-GB" sz="3600" dirty="0" err="1"/>
              <a:t>život</a:t>
            </a:r>
            <a:r>
              <a:rPr lang="en-GB" sz="3600" dirty="0"/>
              <a:t> </a:t>
            </a:r>
            <a:r>
              <a:rPr lang="en-GB" sz="3600" dirty="0" err="1"/>
              <a:t>ti</a:t>
            </a:r>
            <a:r>
              <a:rPr lang="en-GB" sz="3600" dirty="0"/>
              <a:t> </a:t>
            </a:r>
            <a:r>
              <a:rPr lang="en-GB" sz="3600" dirty="0" err="1"/>
              <a:t>dám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340928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GB" sz="3600" dirty="0"/>
              <a:t>Hoc </a:t>
            </a:r>
            <a:r>
              <a:rPr lang="en-GB" sz="3600" dirty="0" err="1"/>
              <a:t>slabý</a:t>
            </a:r>
            <a:r>
              <a:rPr lang="en-GB" sz="3600" dirty="0"/>
              <a:t> </a:t>
            </a:r>
            <a:r>
              <a:rPr lang="en-GB" sz="3600" dirty="0" err="1"/>
              <a:t>som</a:t>
            </a:r>
            <a:r>
              <a:rPr lang="en-GB" sz="3600" dirty="0"/>
              <a:t>, </a:t>
            </a:r>
            <a:r>
              <a:rPr lang="en-GB" sz="3600" dirty="0" err="1"/>
              <a:t>tvoj</a:t>
            </a:r>
            <a:r>
              <a:rPr lang="en-GB" sz="3600" dirty="0"/>
              <a:t> </a:t>
            </a:r>
            <a:r>
              <a:rPr lang="en-GB" sz="3600" dirty="0" err="1"/>
              <a:t>duch</a:t>
            </a:r>
            <a:r>
              <a:rPr lang="en-GB" sz="3600" dirty="0"/>
              <a:t> je ten </a:t>
            </a:r>
            <a:r>
              <a:rPr lang="en-GB" sz="3600" dirty="0" err="1"/>
              <a:t>silný</a:t>
            </a:r>
            <a:br>
              <a:rPr lang="en-GB" sz="3600" dirty="0"/>
            </a:br>
            <a:r>
              <a:rPr lang="en-GB" sz="3600" dirty="0"/>
              <a:t> </a:t>
            </a:r>
            <a:r>
              <a:rPr lang="en-GB" sz="3600" dirty="0" err="1"/>
              <a:t>Človek</a:t>
            </a:r>
            <a:r>
              <a:rPr lang="en-GB" sz="3600" dirty="0"/>
              <a:t> </a:t>
            </a:r>
            <a:r>
              <a:rPr lang="en-GB" sz="3600" dirty="0" err="1"/>
              <a:t>zlyhá</a:t>
            </a:r>
            <a:r>
              <a:rPr lang="en-GB" sz="3600" dirty="0"/>
              <a:t>, </a:t>
            </a:r>
            <a:r>
              <a:rPr lang="en-GB" sz="3600" dirty="0" err="1"/>
              <a:t>môj</a:t>
            </a:r>
            <a:r>
              <a:rPr lang="en-GB" sz="3600" dirty="0"/>
              <a:t> </a:t>
            </a:r>
            <a:r>
              <a:rPr lang="en-GB" sz="3600" dirty="0" err="1"/>
              <a:t>Bože</a:t>
            </a:r>
            <a:r>
              <a:rPr lang="en-GB" sz="3600" dirty="0"/>
              <a:t>, ty </a:t>
            </a:r>
            <a:r>
              <a:rPr lang="en-GB" sz="3600" dirty="0" err="1"/>
              <a:t>nikdy</a:t>
            </a:r>
            <a:br>
              <a:rPr lang="en-GB" sz="3600" dirty="0"/>
            </a:br>
            <a:r>
              <a:rPr lang="en-GB" sz="3600" dirty="0"/>
              <a:t>Hoc </a:t>
            </a:r>
            <a:r>
              <a:rPr lang="en-GB" sz="3600" dirty="0" err="1"/>
              <a:t>slabý</a:t>
            </a:r>
            <a:r>
              <a:rPr lang="en-GB" sz="3600" dirty="0"/>
              <a:t> </a:t>
            </a:r>
            <a:r>
              <a:rPr lang="en-GB" sz="3600" dirty="0" err="1"/>
              <a:t>som</a:t>
            </a:r>
            <a:r>
              <a:rPr lang="en-GB" sz="3600" dirty="0"/>
              <a:t>, </a:t>
            </a:r>
            <a:r>
              <a:rPr lang="en-GB" sz="3600" dirty="0" err="1"/>
              <a:t>tvoj</a:t>
            </a:r>
            <a:r>
              <a:rPr lang="en-GB" sz="3600" dirty="0"/>
              <a:t> </a:t>
            </a:r>
            <a:r>
              <a:rPr lang="en-GB" sz="3600" dirty="0" err="1"/>
              <a:t>duch</a:t>
            </a:r>
            <a:r>
              <a:rPr lang="en-GB" sz="3600" dirty="0"/>
              <a:t> je ten </a:t>
            </a:r>
            <a:r>
              <a:rPr lang="en-GB" sz="3600" dirty="0" err="1"/>
              <a:t>silný</a:t>
            </a:r>
            <a:br>
              <a:rPr lang="en-GB" sz="3600" dirty="0"/>
            </a:br>
            <a:r>
              <a:rPr lang="en-GB" sz="3600" dirty="0" err="1"/>
              <a:t>Človek</a:t>
            </a:r>
            <a:r>
              <a:rPr lang="en-GB" sz="3600" dirty="0"/>
              <a:t> </a:t>
            </a:r>
            <a:r>
              <a:rPr lang="en-GB" sz="3600" dirty="0" err="1"/>
              <a:t>zlyhá</a:t>
            </a:r>
            <a:r>
              <a:rPr lang="en-GB" sz="3600" dirty="0"/>
              <a:t>, </a:t>
            </a:r>
            <a:r>
              <a:rPr lang="en-GB" sz="3600" dirty="0" err="1"/>
              <a:t>môj</a:t>
            </a:r>
            <a:r>
              <a:rPr lang="en-GB" sz="3600" dirty="0"/>
              <a:t> </a:t>
            </a:r>
            <a:r>
              <a:rPr lang="en-GB" sz="3600" dirty="0" err="1"/>
              <a:t>Bože</a:t>
            </a:r>
            <a:r>
              <a:rPr lang="en-GB" sz="3600" dirty="0"/>
              <a:t>, ty </a:t>
            </a:r>
            <a:r>
              <a:rPr lang="en-GB" sz="3600" dirty="0" err="1"/>
              <a:t>nikdy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2219864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GB" sz="3600" dirty="0" err="1"/>
              <a:t>Vieru</a:t>
            </a:r>
            <a:r>
              <a:rPr lang="en-GB" sz="3600" dirty="0"/>
              <a:t> </a:t>
            </a:r>
            <a:r>
              <a:rPr lang="en-GB" sz="3600" dirty="0" err="1"/>
              <a:t>daj</a:t>
            </a:r>
            <a:r>
              <a:rPr lang="en-GB" sz="3600" dirty="0"/>
              <a:t>, </a:t>
            </a:r>
            <a:r>
              <a:rPr lang="en-GB" sz="3600" dirty="0" err="1"/>
              <a:t>nech</a:t>
            </a:r>
            <a:r>
              <a:rPr lang="en-GB" sz="3600" dirty="0"/>
              <a:t> </a:t>
            </a:r>
            <a:r>
              <a:rPr lang="en-GB" sz="3600" dirty="0" err="1"/>
              <a:t>dôveru</a:t>
            </a:r>
            <a:r>
              <a:rPr lang="en-GB" sz="3600" dirty="0"/>
              <a:t> </a:t>
            </a:r>
            <a:r>
              <a:rPr lang="en-GB" sz="3600" dirty="0" err="1"/>
              <a:t>mám</a:t>
            </a:r>
            <a:br>
              <a:rPr lang="en-GB" sz="3600" dirty="0"/>
            </a:br>
            <a:r>
              <a:rPr lang="en-GB" sz="3600" dirty="0"/>
              <a:t>v </a:t>
            </a:r>
            <a:r>
              <a:rPr lang="en-GB" sz="3600" dirty="0" err="1"/>
              <a:t>pravdivé</a:t>
            </a:r>
            <a:r>
              <a:rPr lang="en-GB" sz="3600" dirty="0"/>
              <a:t>, </a:t>
            </a:r>
            <a:r>
              <a:rPr lang="en-GB" sz="3600" dirty="0" err="1"/>
              <a:t>tvoje</a:t>
            </a:r>
            <a:r>
              <a:rPr lang="en-GB" sz="3600" dirty="0"/>
              <a:t> </a:t>
            </a:r>
            <a:r>
              <a:rPr lang="en-GB" sz="3600" dirty="0" err="1"/>
              <a:t>slová</a:t>
            </a:r>
            <a:r>
              <a:rPr lang="en-GB" sz="3600" dirty="0"/>
              <a:t>.</a:t>
            </a:r>
            <a:br>
              <a:rPr lang="en-GB" sz="3600" dirty="0"/>
            </a:br>
            <a:r>
              <a:rPr lang="en-GB" sz="3600" dirty="0" err="1"/>
              <a:t>Ja</a:t>
            </a:r>
            <a:r>
              <a:rPr lang="en-GB" sz="3600" dirty="0"/>
              <a:t> </a:t>
            </a:r>
            <a:r>
              <a:rPr lang="en-GB" sz="3600" dirty="0" err="1"/>
              <a:t>pohnutý</a:t>
            </a:r>
            <a:r>
              <a:rPr lang="en-GB" sz="3600" dirty="0"/>
              <a:t> </a:t>
            </a:r>
            <a:r>
              <a:rPr lang="en-GB" sz="3600" dirty="0" err="1"/>
              <a:t>som</a:t>
            </a:r>
            <a:r>
              <a:rPr lang="en-GB" sz="3600" dirty="0"/>
              <a:t>, </a:t>
            </a:r>
            <a:r>
              <a:rPr lang="en-GB" sz="3600" dirty="0" err="1"/>
              <a:t>svoj</a:t>
            </a:r>
            <a:r>
              <a:rPr lang="en-GB" sz="3600" dirty="0"/>
              <a:t> </a:t>
            </a:r>
            <a:r>
              <a:rPr lang="en-GB" sz="3600" dirty="0" err="1"/>
              <a:t>život</a:t>
            </a:r>
            <a:r>
              <a:rPr lang="en-GB" sz="3600" dirty="0"/>
              <a:t> </a:t>
            </a:r>
            <a:r>
              <a:rPr lang="en-GB" sz="3600" dirty="0" err="1"/>
              <a:t>ti</a:t>
            </a:r>
            <a:r>
              <a:rPr lang="en-GB" sz="3600" dirty="0"/>
              <a:t> </a:t>
            </a:r>
            <a:r>
              <a:rPr lang="en-GB" sz="3600" dirty="0" err="1"/>
              <a:t>dám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1832891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Black</Template>
  <TotalTime>8</TotalTime>
  <Words>167</Words>
  <Application>Microsoft Macintosh PowerPoint</Application>
  <PresentationFormat>On-screen Show (16:9)</PresentationFormat>
  <Paragraphs>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Black</vt:lpstr>
      <vt:lpstr>PowerPoint Presentation</vt:lpstr>
      <vt:lpstr>Pane, príď, srdce obmäkči, otvor mi oči, Pane, príď, dušu pokor mi, nech vidím, že premieňaš ma</vt:lpstr>
      <vt:lpstr>Celé ja sa ti vzdáva</vt:lpstr>
      <vt:lpstr>Vieru daj, nech dôveru mám v pravdivé, tvoje slová. Ja pohnutý som, svoj život ti dám</vt:lpstr>
      <vt:lpstr>Pane, príď, srdce obmäkči, otvor mi oči, Pane, príď, prenikni tmou, očisti každý môj hriech</vt:lpstr>
      <vt:lpstr>Celé ja sa ti vzdáva</vt:lpstr>
      <vt:lpstr>Vieru daj, nech dôveru mám v pravdivé, tvoje slová. Ja pohnutý som, svoj život ti dám</vt:lpstr>
      <vt:lpstr>Hoc slabý som, tvoj duch je ten silný  Človek zlyhá, môj Bože, ty nikdy Hoc slabý som, tvoj duch je ten silný Človek zlyhá, môj Bože, ty nikdy</vt:lpstr>
      <vt:lpstr>Vieru daj, nech dôveru mám v pravdivé, tvoje slová. Ja pohnutý som, svoj život ti dám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Marek Tomašovič</dc:creator>
  <cp:lastModifiedBy>user1</cp:lastModifiedBy>
  <cp:revision>2</cp:revision>
  <dcterms:created xsi:type="dcterms:W3CDTF">2022-03-05T17:06:47Z</dcterms:created>
  <dcterms:modified xsi:type="dcterms:W3CDTF">2023-12-04T14:10:13Z</dcterms:modified>
</cp:coreProperties>
</file>