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79" r:id="rId5"/>
    <p:sldId id="271" r:id="rId6"/>
    <p:sldId id="272" r:id="rId7"/>
    <p:sldId id="280" r:id="rId8"/>
    <p:sldId id="274" r:id="rId9"/>
    <p:sldId id="27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Keď</a:t>
            </a:r>
            <a:r>
              <a:rPr lang="en-GB" sz="3600" dirty="0"/>
              <a:t> </a:t>
            </a:r>
            <a:r>
              <a:rPr lang="en-GB" sz="3600" dirty="0" err="1"/>
              <a:t>srdce</a:t>
            </a:r>
            <a:r>
              <a:rPr lang="en-GB" sz="3600" dirty="0"/>
              <a:t> </a:t>
            </a:r>
            <a:r>
              <a:rPr lang="en-GB" sz="3600" dirty="0" err="1"/>
              <a:t>neviem</a:t>
            </a:r>
            <a:r>
              <a:rPr lang="en-GB" sz="3600" dirty="0"/>
              <a:t> </a:t>
            </a:r>
            <a:r>
              <a:rPr lang="en-GB" sz="3600" dirty="0" err="1"/>
              <a:t>utíšiť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 je </a:t>
            </a:r>
            <a:r>
              <a:rPr lang="en-GB" sz="3600" dirty="0" err="1"/>
              <a:t>vzdialený</a:t>
            </a:r>
            <a:br>
              <a:rPr lang="en-GB" sz="3600" dirty="0"/>
            </a:br>
            <a:r>
              <a:rPr lang="en-GB" sz="3600" dirty="0" err="1"/>
              <a:t>tvojmu</a:t>
            </a:r>
            <a:r>
              <a:rPr lang="en-GB" sz="3600" dirty="0"/>
              <a:t> </a:t>
            </a:r>
            <a:r>
              <a:rPr lang="en-GB" sz="3600" dirty="0" err="1"/>
              <a:t>slovu</a:t>
            </a:r>
            <a:r>
              <a:rPr lang="en-GB" sz="3600" dirty="0"/>
              <a:t> </a:t>
            </a:r>
            <a:r>
              <a:rPr lang="en-GB" sz="3600" dirty="0" err="1"/>
              <a:t>uverím</a:t>
            </a:r>
            <a:br>
              <a:rPr lang="en-GB" sz="3600" dirty="0"/>
            </a:br>
            <a:r>
              <a:rPr lang="en-GB" sz="3600" dirty="0"/>
              <a:t>s </a:t>
            </a:r>
            <a:r>
              <a:rPr lang="en-GB" sz="3600" dirty="0" err="1"/>
              <a:t>ním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</a:t>
            </a:r>
            <a:r>
              <a:rPr lang="en-GB" sz="3600" dirty="0" err="1"/>
              <a:t>nestratím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Keď je búrka nado mnou</a:t>
            </a:r>
            <a:br>
              <a:rPr lang="sk-SK" sz="3600" dirty="0"/>
            </a:br>
            <a:r>
              <a:rPr lang="sk-SK" sz="3600" dirty="0"/>
              <a:t>aj keď cesta strmá je</a:t>
            </a:r>
            <a:br>
              <a:rPr lang="sk-SK" sz="3600" dirty="0"/>
            </a:br>
            <a:r>
              <a:rPr lang="sk-SK" sz="3600" dirty="0"/>
              <a:t>vierou ruky pozdvihnem</a:t>
            </a:r>
            <a:br>
              <a:rPr lang="sk-SK" sz="3600" dirty="0"/>
            </a:br>
            <a:r>
              <a:rPr lang="sk-SK" sz="3600" dirty="0"/>
              <a:t>ja verím Ti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Keď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plný</a:t>
            </a:r>
            <a:r>
              <a:rPr lang="en-GB" sz="3600" dirty="0"/>
              <a:t> </a:t>
            </a:r>
            <a:r>
              <a:rPr lang="en-GB" sz="3600" dirty="0" err="1"/>
              <a:t>nádeje</a:t>
            </a:r>
            <a:br>
              <a:rPr lang="en-GB" sz="3600" dirty="0"/>
            </a:br>
            <a:r>
              <a:rPr lang="en-GB" sz="3600" dirty="0" err="1"/>
              <a:t>aj</a:t>
            </a:r>
            <a:r>
              <a:rPr lang="en-GB" sz="3600" dirty="0"/>
              <a:t> </a:t>
            </a:r>
            <a:r>
              <a:rPr lang="en-GB" sz="3600" dirty="0" err="1"/>
              <a:t>keď</a:t>
            </a:r>
            <a:r>
              <a:rPr lang="en-GB" sz="3600" dirty="0"/>
              <a:t> </a:t>
            </a:r>
            <a:r>
              <a:rPr lang="en-GB" sz="3600" dirty="0" err="1"/>
              <a:t>mám</a:t>
            </a:r>
            <a:r>
              <a:rPr lang="en-GB" sz="3600" dirty="0"/>
              <a:t>, </a:t>
            </a:r>
            <a:r>
              <a:rPr lang="en-GB" sz="3600" dirty="0" err="1"/>
              <a:t>čo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zasľúbil</a:t>
            </a:r>
            <a:br>
              <a:rPr lang="en-GB" sz="3600" dirty="0"/>
            </a:br>
            <a:r>
              <a:rPr lang="en-GB" sz="3600" dirty="0"/>
              <a:t>k </a:t>
            </a:r>
            <a:r>
              <a:rPr lang="en-GB" sz="3600" dirty="0" err="1"/>
              <a:t>Tvojim</a:t>
            </a:r>
            <a:r>
              <a:rPr lang="en-GB" sz="3600" dirty="0"/>
              <a:t> </a:t>
            </a:r>
            <a:r>
              <a:rPr lang="en-GB" sz="3600" dirty="0" err="1"/>
              <a:t>nohám</a:t>
            </a:r>
            <a:r>
              <a:rPr lang="en-GB" sz="3600" dirty="0"/>
              <a:t> </a:t>
            </a:r>
            <a:r>
              <a:rPr lang="en-GB" sz="3600" dirty="0" err="1"/>
              <a:t>skláňam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br>
              <a:rPr lang="en-GB" sz="3600" dirty="0"/>
            </a:br>
            <a:r>
              <a:rPr lang="en-GB" sz="3600" dirty="0" err="1"/>
              <a:t>chcem</a:t>
            </a:r>
            <a:r>
              <a:rPr lang="en-GB" sz="3600" dirty="0"/>
              <a:t> </a:t>
            </a:r>
            <a:r>
              <a:rPr lang="en-GB" sz="3600" dirty="0" err="1"/>
              <a:t>viac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byť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00515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Aj</a:t>
            </a:r>
            <a:r>
              <a:rPr lang="en-GB" sz="3600" dirty="0"/>
              <a:t> </a:t>
            </a:r>
            <a:r>
              <a:rPr lang="en-GB" sz="3600" dirty="0" err="1"/>
              <a:t>keď</a:t>
            </a:r>
            <a:r>
              <a:rPr lang="en-GB" sz="3600" dirty="0"/>
              <a:t> </a:t>
            </a: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milosťou</a:t>
            </a:r>
            <a:br>
              <a:rPr lang="en-GB" sz="3600" dirty="0"/>
            </a:br>
            <a:r>
              <a:rPr lang="en-GB" sz="3600" dirty="0" err="1"/>
              <a:t>Tvoja</a:t>
            </a:r>
            <a:r>
              <a:rPr lang="en-GB" sz="3600" dirty="0"/>
              <a:t> </a:t>
            </a:r>
            <a:r>
              <a:rPr lang="en-GB" sz="3600" dirty="0" err="1"/>
              <a:t>dlaň</a:t>
            </a:r>
            <a:r>
              <a:rPr lang="en-GB" sz="3600" dirty="0"/>
              <a:t> ma </a:t>
            </a:r>
            <a:r>
              <a:rPr lang="en-GB" sz="3600" dirty="0" err="1"/>
              <a:t>zahŕňa</a:t>
            </a:r>
            <a:br>
              <a:rPr lang="en-GB" sz="3600" dirty="0"/>
            </a:br>
            <a:r>
              <a:rPr lang="en-GB" sz="3600" dirty="0"/>
              <a:t>K </a:t>
            </a:r>
            <a:r>
              <a:rPr lang="en-GB" sz="3600" dirty="0" err="1"/>
              <a:t>chvále</a:t>
            </a:r>
            <a:r>
              <a:rPr lang="en-GB" sz="3600" dirty="0"/>
              <a:t> </a:t>
            </a:r>
            <a:r>
              <a:rPr lang="en-GB" sz="3600" dirty="0" err="1"/>
              <a:t>ruky</a:t>
            </a:r>
            <a:r>
              <a:rPr lang="en-GB" sz="3600" dirty="0"/>
              <a:t> </a:t>
            </a:r>
            <a:r>
              <a:rPr lang="en-GB" sz="3600" dirty="0" err="1"/>
              <a:t>pozdvihnem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verím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8981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Tam si pripomínam, čo v Tebe mám,</a:t>
            </a:r>
            <a:br>
              <a:rPr lang="sk-SK" sz="3600" dirty="0"/>
            </a:br>
            <a:r>
              <a:rPr lang="sk-SK" sz="3600" dirty="0"/>
              <a:t>život, ktorý za mňa Syn Boží dal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34922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Láska</a:t>
            </a:r>
            <a:r>
              <a:rPr lang="en-GB" sz="3600" dirty="0"/>
              <a:t> </a:t>
            </a:r>
            <a:r>
              <a:rPr lang="en-GB" sz="3600" dirty="0" err="1"/>
              <a:t>prišla</a:t>
            </a:r>
            <a:r>
              <a:rPr lang="en-GB" sz="3600" dirty="0"/>
              <a:t> dole k </a:t>
            </a:r>
            <a:r>
              <a:rPr lang="en-GB" sz="3600" dirty="0" err="1"/>
              <a:t>nám</a:t>
            </a:r>
            <a:br>
              <a:rPr lang="en-GB" sz="3600" dirty="0"/>
            </a:br>
            <a:r>
              <a:rPr lang="en-GB" sz="3600" dirty="0" err="1"/>
              <a:t>moje</a:t>
            </a:r>
            <a:r>
              <a:rPr lang="en-GB" sz="3600" dirty="0"/>
              <a:t> </a:t>
            </a:r>
            <a:r>
              <a:rPr lang="en-GB" sz="3600" dirty="0" err="1"/>
              <a:t>putá</a:t>
            </a:r>
            <a:r>
              <a:rPr lang="en-GB" sz="3600" dirty="0"/>
              <a:t> </a:t>
            </a:r>
            <a:r>
              <a:rPr lang="en-GB" sz="3600" dirty="0" err="1"/>
              <a:t>roztrhla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večne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42521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Na </a:t>
            </a:r>
            <a:r>
              <a:rPr lang="en-GB" sz="3600" dirty="0" err="1"/>
              <a:t>výšinách</a:t>
            </a:r>
            <a:r>
              <a:rPr lang="en-GB" sz="3600" dirty="0"/>
              <a:t> </a:t>
            </a:r>
            <a:r>
              <a:rPr lang="en-GB" sz="3600" dirty="0" err="1"/>
              <a:t>či</a:t>
            </a:r>
            <a:r>
              <a:rPr lang="en-GB" sz="3600" dirty="0"/>
              <a:t> v </a:t>
            </a:r>
            <a:r>
              <a:rPr lang="en-GB" sz="3600" dirty="0" err="1"/>
              <a:t>údolí</a:t>
            </a:r>
            <a:br>
              <a:rPr lang="en-GB" sz="3600" dirty="0"/>
            </a:br>
            <a:r>
              <a:rPr lang="en-GB" sz="3600" dirty="0" err="1"/>
              <a:t>spievam</a:t>
            </a:r>
            <a:r>
              <a:rPr lang="en-GB" sz="3600" dirty="0"/>
              <a:t>, </a:t>
            </a:r>
            <a:r>
              <a:rPr lang="en-GB" sz="3600" dirty="0" err="1"/>
              <a:t>nech</a:t>
            </a:r>
            <a:r>
              <a:rPr lang="en-GB" sz="3600" dirty="0"/>
              <a:t> </a:t>
            </a:r>
            <a:r>
              <a:rPr lang="en-GB" sz="3600" dirty="0" err="1"/>
              <a:t>pamätám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br>
              <a:rPr lang="en-GB" sz="3600" dirty="0"/>
            </a:br>
            <a:r>
              <a:rPr lang="en-GB" sz="3600" dirty="0" err="1"/>
              <a:t>že</a:t>
            </a:r>
            <a:r>
              <a:rPr lang="en-GB" sz="3600" dirty="0"/>
              <a:t>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br>
              <a:rPr lang="en-GB" sz="3600" dirty="0"/>
            </a:b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večne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4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r>
              <a:rPr lang="en-GB" sz="3600" dirty="0"/>
              <a:t>,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br>
              <a:rPr lang="en-GB" sz="3600" dirty="0"/>
            </a:br>
            <a:r>
              <a:rPr lang="en-GB" sz="3600" dirty="0" err="1"/>
              <a:t>deň</a:t>
            </a:r>
            <a:r>
              <a:rPr lang="en-GB" sz="3600" dirty="0"/>
              <a:t> </a:t>
            </a:r>
            <a:r>
              <a:rPr lang="en-GB" sz="3600" dirty="0" err="1"/>
              <a:t>čo</a:t>
            </a:r>
            <a:r>
              <a:rPr lang="en-GB" sz="3600" dirty="0"/>
              <a:t> </a:t>
            </a:r>
            <a:r>
              <a:rPr lang="en-GB" sz="3600" dirty="0" err="1"/>
              <a:t>deň</a:t>
            </a:r>
            <a:r>
              <a:rPr lang="en-GB" sz="3600" dirty="0"/>
              <a:t>,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večne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08366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60</TotalTime>
  <Words>156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_template</vt:lpstr>
      <vt:lpstr>PowerPoint Presentation</vt:lpstr>
      <vt:lpstr>Keď srdce neviem utíšiť a tvoj hlas je vzdialený tvojmu slovu uverím s ním sa nestratím</vt:lpstr>
      <vt:lpstr>Keď je búrka nado mnou aj keď cesta strmá je vierou ruky pozdvihnem ja verím Ti</vt:lpstr>
      <vt:lpstr>Keď som plný nádeje aj keď mám, čo si zasľúbil k Tvojim nohám skláňam sa chcem viac Tvoj byť</vt:lpstr>
      <vt:lpstr>Aj keď svojou milosťou Tvoja dlaň ma zahŕňa K chvále ruky pozdvihnem ja verím Ti</vt:lpstr>
      <vt:lpstr>Tam si pripomínam, čo v Tebe mám, život, ktorý za mňa Syn Boží dal</vt:lpstr>
      <vt:lpstr>Láska prišla dole k nám moje putá roztrhla a ja som Tvoj ja som už večne Tvoj</vt:lpstr>
      <vt:lpstr>Na výšinách či v údolí spievam, nech pamätám si že ja som Tvoj ja som už večne Tvoj</vt:lpstr>
      <vt:lpstr>Ja som Tvoj, ja som Tvoj deň čo deň, ja som už večne Tvoj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8</cp:revision>
  <dcterms:created xsi:type="dcterms:W3CDTF">2014-05-02T13:40:57Z</dcterms:created>
  <dcterms:modified xsi:type="dcterms:W3CDTF">2022-04-08T08:09:09Z</dcterms:modified>
</cp:coreProperties>
</file>