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66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197"/>
  </p:normalViewPr>
  <p:slideViewPr>
    <p:cSldViewPr snapToGrid="0" snapToObjects="1">
      <p:cViewPr varScale="1">
        <p:scale>
          <a:sx n="162" d="100"/>
          <a:sy n="162" d="100"/>
        </p:scale>
        <p:origin x="200" y="23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2/26/22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V </a:t>
            </a:r>
            <a:r>
              <a:rPr lang="en-US" sz="3600" dirty="0" err="1"/>
              <a:t>nádhere</a:t>
            </a:r>
            <a:r>
              <a:rPr lang="en-US" sz="3600" dirty="0"/>
              <a:t> </a:t>
            </a:r>
            <a:r>
              <a:rPr lang="en-US" sz="3600" dirty="0" err="1"/>
              <a:t>kráľov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odetý</a:t>
            </a:r>
            <a:r>
              <a:rPr lang="en-US" sz="3600" dirty="0"/>
              <a:t> </a:t>
            </a:r>
            <a:r>
              <a:rPr lang="en-US" sz="3600" dirty="0" err="1"/>
              <a:t>slávou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plesá</a:t>
            </a:r>
            <a:r>
              <a:rPr lang="en-US" sz="3600" dirty="0"/>
              <a:t> </a:t>
            </a:r>
            <a:r>
              <a:rPr lang="en-US" sz="3600" dirty="0" err="1"/>
              <a:t>celá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plesá</a:t>
            </a:r>
            <a:r>
              <a:rPr lang="en-US" sz="3600" dirty="0"/>
              <a:t> </a:t>
            </a:r>
            <a:r>
              <a:rPr lang="en-US" sz="3600" dirty="0" err="1"/>
              <a:t>celá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.</a:t>
            </a:r>
            <a:br>
              <a:rPr lang="en-US" sz="3600" dirty="0"/>
            </a:br>
            <a:br>
              <a:rPr lang="en-US" sz="3600" dirty="0"/>
            </a:b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Svetlom</a:t>
            </a:r>
            <a:r>
              <a:rPr lang="en-US" sz="3600" dirty="0"/>
              <a:t> </a:t>
            </a:r>
            <a:r>
              <a:rPr lang="en-US" sz="3600" dirty="0" err="1"/>
              <a:t>žiari</a:t>
            </a:r>
            <a:r>
              <a:rPr lang="en-US" sz="3600" dirty="0"/>
              <a:t> </a:t>
            </a:r>
            <a:r>
              <a:rPr lang="en-US" sz="3600" dirty="0" err="1"/>
              <a:t>tmám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prichádza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počuť</a:t>
            </a:r>
            <a:r>
              <a:rPr lang="en-US" sz="3600" dirty="0"/>
              <a:t>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počuť</a:t>
            </a:r>
            <a:r>
              <a:rPr lang="en-US" sz="3600" dirty="0"/>
              <a:t> </a:t>
            </a:r>
            <a:r>
              <a:rPr lang="en-US" sz="3600" dirty="0" err="1"/>
              <a:t>Jeho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9811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Spievaj</a:t>
            </a:r>
            <a:r>
              <a:rPr lang="en-US" sz="3600" dirty="0"/>
              <a:t> </a:t>
            </a:r>
            <a:r>
              <a:rPr lang="en-US" sz="3600" dirty="0" err="1"/>
              <a:t>tiež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uvidí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436506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trváš</a:t>
            </a:r>
            <a:r>
              <a:rPr lang="en-US" sz="3600" dirty="0"/>
              <a:t> </a:t>
            </a:r>
            <a:r>
              <a:rPr lang="en-US" sz="3600" dirty="0" err="1"/>
              <a:t>naveky</a:t>
            </a:r>
            <a:r>
              <a:rPr lang="en-US" sz="3600" dirty="0"/>
              <a:t>! 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čas</a:t>
            </a:r>
            <a:r>
              <a:rPr lang="en-US" sz="3600" dirty="0"/>
              <a:t> </a:t>
            </a:r>
            <a:r>
              <a:rPr lang="en-US" sz="3600" dirty="0" err="1"/>
              <a:t>máš</a:t>
            </a:r>
            <a:r>
              <a:rPr lang="en-US" sz="3600" dirty="0"/>
              <a:t> v </a:t>
            </a:r>
            <a:r>
              <a:rPr lang="en-US" sz="3600" dirty="0" err="1"/>
              <a:t>náručí</a:t>
            </a:r>
            <a:br>
              <a:rPr lang="en-US" sz="3600" dirty="0"/>
            </a:br>
            <a:r>
              <a:rPr lang="en-US" sz="3600" dirty="0" err="1"/>
              <a:t>Počiatok</a:t>
            </a:r>
            <a:r>
              <a:rPr lang="en-US" sz="3600" dirty="0"/>
              <a:t> </a:t>
            </a:r>
            <a:r>
              <a:rPr lang="en-US" sz="3600" dirty="0" err="1"/>
              <a:t>koniec</a:t>
            </a:r>
            <a:r>
              <a:rPr lang="en-US" sz="3600" dirty="0"/>
              <a:t> </a:t>
            </a:r>
            <a:r>
              <a:rPr lang="en-US" sz="3600" dirty="0" err="1"/>
              <a:t>dní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počiatok</a:t>
            </a:r>
            <a:r>
              <a:rPr lang="en-US" sz="3600" dirty="0"/>
              <a:t> </a:t>
            </a:r>
            <a:r>
              <a:rPr lang="en-US" sz="3600" dirty="0" err="1"/>
              <a:t>koniec</a:t>
            </a:r>
            <a:r>
              <a:rPr lang="en-US" sz="3600" dirty="0"/>
              <a:t> </a:t>
            </a:r>
            <a:r>
              <a:rPr lang="en-US" sz="3600" dirty="0" err="1"/>
              <a:t>dní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8742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Tí</a:t>
            </a:r>
            <a:r>
              <a:rPr lang="en-US" sz="3600" dirty="0"/>
              <a:t> </a:t>
            </a:r>
            <a:r>
              <a:rPr lang="en-US" sz="3600" dirty="0" err="1"/>
              <a:t>traja</a:t>
            </a:r>
            <a:r>
              <a:rPr lang="en-US" sz="3600" dirty="0"/>
              <a:t> to </a:t>
            </a:r>
            <a:r>
              <a:rPr lang="en-US" sz="3600" dirty="0" err="1"/>
              <a:t>si</a:t>
            </a:r>
            <a:r>
              <a:rPr lang="en-US" sz="3600" dirty="0"/>
              <a:t> Ty! </a:t>
            </a:r>
            <a:br>
              <a:rPr lang="en-US" sz="3600" dirty="0"/>
            </a:br>
            <a:r>
              <a:rPr lang="en-US" sz="3600" dirty="0" err="1"/>
              <a:t>Otec</a:t>
            </a:r>
            <a:r>
              <a:rPr lang="en-US" sz="3600" dirty="0"/>
              <a:t>, </a:t>
            </a:r>
            <a:r>
              <a:rPr lang="en-US" sz="3600" dirty="0" err="1"/>
              <a:t>Duch</a:t>
            </a:r>
            <a:r>
              <a:rPr lang="en-US" sz="3600" dirty="0"/>
              <a:t> a Syn</a:t>
            </a:r>
            <a:br>
              <a:rPr lang="en-US" sz="3600" dirty="0"/>
            </a:br>
            <a:r>
              <a:rPr lang="en-US" sz="3600" dirty="0"/>
              <a:t>Lev a </a:t>
            </a:r>
            <a:r>
              <a:rPr lang="en-US" sz="3600" dirty="0" err="1"/>
              <a:t>baránok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/>
              <a:t>lev a </a:t>
            </a:r>
            <a:r>
              <a:rPr lang="en-US" sz="3600" dirty="0" err="1"/>
              <a:t>baránok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7546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Spievaj</a:t>
            </a:r>
            <a:r>
              <a:rPr lang="en-US" sz="3600" dirty="0"/>
              <a:t> </a:t>
            </a:r>
            <a:r>
              <a:rPr lang="en-US" sz="3600" dirty="0" err="1"/>
              <a:t>tiež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uvidí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21067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Máš</a:t>
            </a:r>
            <a:r>
              <a:rPr lang="en-US" sz="3600" dirty="0"/>
              <a:t>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mená</a:t>
            </a:r>
            <a:r>
              <a:rPr lang="en-US" sz="3600" dirty="0"/>
              <a:t>! </a:t>
            </a:r>
            <a:br>
              <a:rPr lang="en-US" sz="3600" dirty="0"/>
            </a:br>
            <a:r>
              <a:rPr lang="en-US" sz="3600" dirty="0"/>
              <a:t>Si </a:t>
            </a:r>
            <a:r>
              <a:rPr lang="en-US" sz="3600" dirty="0" err="1"/>
              <a:t>hoden</a:t>
            </a:r>
            <a:r>
              <a:rPr lang="en-US" sz="3600" dirty="0"/>
              <a:t> </a:t>
            </a:r>
            <a:r>
              <a:rPr lang="en-US" sz="3600" dirty="0" err="1"/>
              <a:t>našich</a:t>
            </a:r>
            <a:r>
              <a:rPr lang="en-US" sz="3600" dirty="0"/>
              <a:t> </a:t>
            </a:r>
            <a:r>
              <a:rPr lang="en-US" sz="3600" dirty="0" err="1"/>
              <a:t>chvál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</a:t>
            </a:r>
            <a:r>
              <a:rPr lang="en-US" sz="3600" dirty="0" err="1"/>
              <a:t>vyznáva</a:t>
            </a:r>
            <a:r>
              <a:rPr lang="en-US" sz="3600" dirty="0"/>
              <a:t>: </a:t>
            </a:r>
            <a:br>
              <a:rPr lang="en-US" sz="3600" dirty="0"/>
            </a:br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226956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Spievaj</a:t>
            </a:r>
            <a:r>
              <a:rPr lang="en-US" sz="3600" dirty="0"/>
              <a:t> </a:t>
            </a:r>
            <a:r>
              <a:rPr lang="en-US" sz="3600" dirty="0" err="1"/>
              <a:t>tiež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  <a:br>
              <a:rPr lang="en-US" sz="3600" dirty="0"/>
            </a:b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uvidí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mocný</a:t>
            </a:r>
            <a:r>
              <a:rPr lang="en-US" sz="3600" dirty="0"/>
              <a:t> je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21713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2</TotalTime>
  <Words>179</Words>
  <Application>Microsoft Macintosh PowerPoint</Application>
  <PresentationFormat>On-screen Show (16:9)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Black</vt:lpstr>
      <vt:lpstr>PowerPoint Presentation</vt:lpstr>
      <vt:lpstr>V nádhere kráľov,  odetý slávou, nech plesá celá zem,  nech plesá celá zem.  </vt:lpstr>
      <vt:lpstr>Svetlom žiari tmám,  prichádza dnes k nám Už počuť Jeho hlas,  už počuť Jeho hlas.</vt:lpstr>
      <vt:lpstr>Mocný je náš Pán! Spievaj tiež  Mocný je náš Pán! Každý uvidí,  mocný je náš Pán!</vt:lpstr>
      <vt:lpstr>Ty trváš naveky!  Veď čas máš v náručí Počiatok koniec dní,  počiatok koniec dní.</vt:lpstr>
      <vt:lpstr>Tí traja to si Ty!  Otec, Duch a Syn Lev a baránok,  lev a baránok.</vt:lpstr>
      <vt:lpstr>Mocný je náš Pán! Spievaj tiež  Mocný je náš Pán! Každý uvidí,  mocný je náš Pán!</vt:lpstr>
      <vt:lpstr>Máš meno nad mená!  Si hoden našich chvál! Aj srdce vyznáva:  Mocný je náš Pán!</vt:lpstr>
      <vt:lpstr>Mocný je náš Pán! Spievaj tiež  Mocný je náš Pán! Každý uvidí,  mocný je náš Pán!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Marek Tomašovič</cp:lastModifiedBy>
  <cp:revision>1</cp:revision>
  <dcterms:created xsi:type="dcterms:W3CDTF">2022-02-26T17:01:28Z</dcterms:created>
  <dcterms:modified xsi:type="dcterms:W3CDTF">2022-02-26T17:03:33Z</dcterms:modified>
</cp:coreProperties>
</file>