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4631"/>
  </p:normalViewPr>
  <p:slideViewPr>
    <p:cSldViewPr snapToGrid="0" snapToObjects="1">
      <p:cViewPr varScale="1">
        <p:scale>
          <a:sx n="171" d="100"/>
          <a:sy n="171" d="100"/>
        </p:scale>
        <p:origin x="16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Hodný si piesne tej, ktorá večne znie.</a:t>
            </a:r>
            <a:br>
              <a:rPr lang="sk-SK" sz="3600" dirty="0"/>
            </a:br>
            <a:r>
              <a:rPr lang="sk-SK" sz="3600" dirty="0"/>
              <a:t>Hodný si všetkých chvál, ktoré priniesť viem.</a:t>
            </a:r>
            <a:br>
              <a:rPr lang="sk-SK" sz="3600" dirty="0"/>
            </a:br>
            <a:r>
              <a:rPr lang="sk-SK" sz="3600" dirty="0"/>
              <a:t>Hodný si vďaky za nádych každý deň,</a:t>
            </a:r>
            <a:br>
              <a:rPr lang="sk-SK" sz="3600" dirty="0"/>
            </a:br>
            <a:r>
              <a:rPr lang="sk-SK" sz="3600" dirty="0"/>
              <a:t>si život môj.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Ježiš, máš meno nad všetky ostatné.</a:t>
            </a:r>
            <a:br>
              <a:rPr lang="sk-SK" sz="3600" dirty="0"/>
            </a:br>
            <a:r>
              <a:rPr lang="sk-SK" sz="3600" dirty="0"/>
              <a:t>Ježiš, len Ty si kto mohol spasiť svet.</a:t>
            </a:r>
            <a:br>
              <a:rPr lang="sk-SK" sz="3600" dirty="0"/>
            </a:br>
            <a:r>
              <a:rPr lang="sk-SK" sz="3600" dirty="0"/>
              <a:t>Hodný si vďaky za nádych každý deň,</a:t>
            </a:r>
            <a:br>
              <a:rPr lang="sk-SK" sz="3600" dirty="0"/>
            </a:br>
            <a:r>
              <a:rPr lang="sk-SK" sz="3600" dirty="0"/>
              <a:t>si život môj, si život môj.</a:t>
            </a:r>
          </a:p>
        </p:txBody>
      </p:sp>
    </p:spTree>
    <p:extLst>
      <p:ext uri="{BB962C8B-B14F-4D97-AF65-F5344CB8AC3E}">
        <p14:creationId xmlns:p14="http://schemas.microsoft.com/office/powerpoint/2010/main" val="178619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Nie je nikto taký Svätý, nikto podobný Ti,</a:t>
            </a:r>
            <a:br>
              <a:rPr lang="sk-SK" sz="3600" dirty="0"/>
            </a:br>
            <a:r>
              <a:rPr lang="sk-SK" sz="3600" dirty="0"/>
              <a:t>môj zrak otvor nech to vidím!</a:t>
            </a:r>
            <a:br>
              <a:rPr lang="sk-SK" sz="3600" dirty="0"/>
            </a:br>
            <a:r>
              <a:rPr lang="sk-SK" sz="3600" dirty="0"/>
              <a:t>Zjav mi, aký si a spoj mi srdce s Tvojím</a:t>
            </a:r>
            <a:br>
              <a:rPr lang="sk-SK" sz="3600" dirty="0"/>
            </a:br>
            <a:r>
              <a:rPr lang="sk-SK" sz="3600" dirty="0"/>
              <a:t>láskou k ľuďom, ktorí vedľa mňa sú.</a:t>
            </a:r>
          </a:p>
        </p:txBody>
      </p:sp>
    </p:spTree>
    <p:extLst>
      <p:ext uri="{BB962C8B-B14F-4D97-AF65-F5344CB8AC3E}">
        <p14:creationId xmlns:p14="http://schemas.microsoft.com/office/powerpoint/2010/main" val="240320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Hodný si piesne tej, ktorá večne znie.</a:t>
            </a:r>
            <a:br>
              <a:rPr lang="sk-SK" sz="3600" dirty="0"/>
            </a:br>
            <a:r>
              <a:rPr lang="sk-SK" sz="3600" dirty="0"/>
              <a:t>Hodný si všetkých chvál, ktoré priniesť viem.</a:t>
            </a:r>
            <a:br>
              <a:rPr lang="sk-SK" sz="3600" dirty="0"/>
            </a:br>
            <a:r>
              <a:rPr lang="sk-SK" sz="3600" dirty="0"/>
              <a:t>Hodný si vďaky za nádych každý deň,</a:t>
            </a:r>
            <a:br>
              <a:rPr lang="sk-SK" sz="3600" dirty="0"/>
            </a:br>
            <a:r>
              <a:rPr lang="sk-SK" sz="3600" dirty="0"/>
              <a:t>si život môj.</a:t>
            </a:r>
          </a:p>
        </p:txBody>
      </p:sp>
    </p:spTree>
    <p:extLst>
      <p:ext uri="{BB962C8B-B14F-4D97-AF65-F5344CB8AC3E}">
        <p14:creationId xmlns:p14="http://schemas.microsoft.com/office/powerpoint/2010/main" val="336460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Ježiš, máš meno nad všetky ostatné.</a:t>
            </a:r>
            <a:br>
              <a:rPr lang="sk-SK" sz="3600" dirty="0"/>
            </a:br>
            <a:r>
              <a:rPr lang="sk-SK" sz="3600" dirty="0"/>
              <a:t>Ježiš, len Ty si kto mohol spasiť svet.</a:t>
            </a:r>
            <a:br>
              <a:rPr lang="sk-SK" sz="3600" dirty="0"/>
            </a:br>
            <a:r>
              <a:rPr lang="sk-SK" sz="3600" dirty="0"/>
              <a:t>Hodný si vďaky za nádych každý deň,</a:t>
            </a:r>
            <a:br>
              <a:rPr lang="sk-SK" sz="3600" dirty="0"/>
            </a:br>
            <a:r>
              <a:rPr lang="sk-SK" sz="3600" dirty="0"/>
              <a:t>si život môj, si život môj.</a:t>
            </a:r>
          </a:p>
        </p:txBody>
      </p:sp>
    </p:spTree>
    <p:extLst>
      <p:ext uri="{BB962C8B-B14F-4D97-AF65-F5344CB8AC3E}">
        <p14:creationId xmlns:p14="http://schemas.microsoft.com/office/powerpoint/2010/main" val="1088420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Nie je nikto taký Svätý, nikto podobný Ti,</a:t>
            </a:r>
            <a:br>
              <a:rPr lang="sk-SK" sz="3600" dirty="0"/>
            </a:br>
            <a:r>
              <a:rPr lang="sk-SK" sz="3600" dirty="0"/>
              <a:t>môj zrak otvor nech to vidím!</a:t>
            </a:r>
            <a:br>
              <a:rPr lang="sk-SK" sz="3600" dirty="0"/>
            </a:br>
            <a:r>
              <a:rPr lang="sk-SK" sz="3600" dirty="0"/>
              <a:t>Zjav mi, aký si a spoj mi srdce s Tvojím</a:t>
            </a:r>
            <a:br>
              <a:rPr lang="sk-SK" sz="3600" dirty="0"/>
            </a:br>
            <a:r>
              <a:rPr lang="sk-SK" sz="3600" dirty="0"/>
              <a:t>láskou k ľuďom, ktorí vedľa mňa sú.</a:t>
            </a:r>
          </a:p>
        </p:txBody>
      </p:sp>
    </p:spTree>
    <p:extLst>
      <p:ext uri="{BB962C8B-B14F-4D97-AF65-F5344CB8AC3E}">
        <p14:creationId xmlns:p14="http://schemas.microsoft.com/office/powerpoint/2010/main" val="4018435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Budem stavať život svoj </a:t>
            </a:r>
            <a:br>
              <a:rPr lang="sk-SK" sz="3600" dirty="0"/>
            </a:br>
            <a:r>
              <a:rPr lang="sk-SK" sz="3600" dirty="0"/>
              <a:t>na Tvojej láske, je pevný základ.</a:t>
            </a:r>
            <a:br>
              <a:rPr lang="sk-SK" sz="3600" dirty="0"/>
            </a:br>
            <a:r>
              <a:rPr lang="sk-SK" sz="3600" dirty="0"/>
              <a:t>Budem Tebe stále veriť, </a:t>
            </a:r>
            <a:br>
              <a:rPr lang="sk-SK" sz="3600" dirty="0"/>
            </a:br>
            <a:r>
              <a:rPr lang="sk-SK" sz="3600" dirty="0"/>
              <a:t>a preto sa nebudem báť.</a:t>
            </a:r>
          </a:p>
        </p:txBody>
      </p:sp>
    </p:spTree>
    <p:extLst>
      <p:ext uri="{BB962C8B-B14F-4D97-AF65-F5344CB8AC3E}">
        <p14:creationId xmlns:p14="http://schemas.microsoft.com/office/powerpoint/2010/main" val="3604772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Nie je nikto taký Svätý, nikto podobný Ti,</a:t>
            </a:r>
            <a:br>
              <a:rPr lang="sk-SK" sz="3600" dirty="0"/>
            </a:br>
            <a:r>
              <a:rPr lang="sk-SK" sz="3600" dirty="0"/>
              <a:t>môj zrak otvor nech to vidím!</a:t>
            </a:r>
            <a:br>
              <a:rPr lang="sk-SK" sz="3600" dirty="0"/>
            </a:br>
            <a:r>
              <a:rPr lang="sk-SK" sz="3600" dirty="0"/>
              <a:t>Zjav mi, aký si a spoj mi srdce s Tvojím</a:t>
            </a:r>
            <a:br>
              <a:rPr lang="sk-SK" sz="3600" dirty="0"/>
            </a:br>
            <a:r>
              <a:rPr lang="sk-SK" sz="3600" dirty="0"/>
              <a:t>láskou k ľuďom, ktorí vedľa mňa sú.</a:t>
            </a:r>
          </a:p>
        </p:txBody>
      </p:sp>
    </p:spTree>
    <p:extLst>
      <p:ext uri="{BB962C8B-B14F-4D97-AF65-F5344CB8AC3E}">
        <p14:creationId xmlns:p14="http://schemas.microsoft.com/office/powerpoint/2010/main" val="3942935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5</TotalTime>
  <Words>286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PowerPoint Presentation</vt:lpstr>
      <vt:lpstr>Hodný si piesne tej, ktorá večne znie. Hodný si všetkých chvál, ktoré priniesť viem. Hodný si vďaky za nádych každý deň, si život môj.</vt:lpstr>
      <vt:lpstr>Ježiš, máš meno nad všetky ostatné. Ježiš, len Ty si kto mohol spasiť svet. Hodný si vďaky za nádych každý deň, si život môj, si život môj.</vt:lpstr>
      <vt:lpstr>Nie je nikto taký Svätý, nikto podobný Ti, môj zrak otvor nech to vidím! Zjav mi, aký si a spoj mi srdce s Tvojím láskou k ľuďom, ktorí vedľa mňa sú.</vt:lpstr>
      <vt:lpstr>Hodný si piesne tej, ktorá večne znie. Hodný si všetkých chvál, ktoré priniesť viem. Hodný si vďaky za nádych každý deň, si život môj.</vt:lpstr>
      <vt:lpstr>Ježiš, máš meno nad všetky ostatné. Ježiš, len Ty si kto mohol spasiť svet. Hodný si vďaky za nádych každý deň, si život môj, si život môj.</vt:lpstr>
      <vt:lpstr>Nie je nikto taký Svätý, nikto podobný Ti, môj zrak otvor nech to vidím! Zjav mi, aký si a spoj mi srdce s Tvojím láskou k ľuďom, ktorí vedľa mňa sú.</vt:lpstr>
      <vt:lpstr>Budem stavať život svoj  na Tvojej láske, je pevný základ. Budem Tebe stále veriť,  a preto sa nebudem báť.</vt:lpstr>
      <vt:lpstr>Nie je nikto taký Svätý, nikto podobný Ti, môj zrak otvor nech to vidím! Zjav mi, aký si a spoj mi srdce s Tvojím láskou k ľuďom, ktorí vedľa mňa sú.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Marek Tomašovič</cp:lastModifiedBy>
  <cp:revision>2</cp:revision>
  <dcterms:created xsi:type="dcterms:W3CDTF">2018-05-12T13:36:15Z</dcterms:created>
  <dcterms:modified xsi:type="dcterms:W3CDTF">2023-02-18T11:08:07Z</dcterms:modified>
</cp:coreProperties>
</file>