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5" r:id="rId3"/>
    <p:sldId id="267" r:id="rId4"/>
    <p:sldId id="268" r:id="rId5"/>
    <p:sldId id="269" r:id="rId6"/>
    <p:sldId id="266"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020" y="-1224"/>
      </p:cViewPr>
      <p:guideLst>
        <p:guide orient="horz" pos="1620"/>
        <p:guide pos="2880"/>
      </p:guideLst>
    </p:cSldViewPr>
  </p:slideViewPr>
  <p:notesTextViewPr>
    <p:cViewPr>
      <p:scale>
        <a:sx n="100" d="100"/>
        <a:sy n="100" d="100"/>
      </p:scale>
      <p:origin x="0" y="0"/>
    </p:cViewPr>
  </p:notesTextViewPr>
  <p:sorterViewPr>
    <p:cViewPr>
      <p:scale>
        <a:sx n="128" d="100"/>
        <a:sy n="12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10/11/2014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10/11/2014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10/11/2014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10/11/2014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10/11/2014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10/11/2014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10/11/2014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68284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87" y="168480"/>
            <a:ext cx="8863768" cy="4859999"/>
          </a:xfrm>
        </p:spPr>
        <p:txBody>
          <a:bodyPr anchor="t">
            <a:normAutofit/>
          </a:bodyPr>
          <a:lstStyle/>
          <a:p>
            <a:r>
              <a:rPr lang="en-US" sz="3400" dirty="0"/>
              <a:t>Ku </a:t>
            </a:r>
            <a:r>
              <a:rPr lang="en-US" sz="3400" dirty="0" err="1"/>
              <a:t>komu</a:t>
            </a:r>
            <a:r>
              <a:rPr lang="en-US" sz="3400" dirty="0"/>
              <a:t> </a:t>
            </a:r>
            <a:r>
              <a:rPr lang="en-US" sz="3400" dirty="0" err="1"/>
              <a:t>pôjdem</a:t>
            </a:r>
            <a:r>
              <a:rPr lang="en-US" sz="3400" dirty="0"/>
              <a:t>, </a:t>
            </a:r>
            <a:r>
              <a:rPr lang="en-US" sz="3400" dirty="0" err="1"/>
              <a:t>veď</a:t>
            </a:r>
            <a:r>
              <a:rPr lang="en-US" sz="3400" dirty="0"/>
              <a:t> </a:t>
            </a:r>
            <a:r>
              <a:rPr lang="en-US" sz="3400" dirty="0" err="1"/>
              <a:t>slová</a:t>
            </a:r>
            <a:r>
              <a:rPr lang="en-US" sz="3400" dirty="0"/>
              <a:t> </a:t>
            </a:r>
            <a:r>
              <a:rPr lang="en-US" sz="3400" dirty="0" err="1"/>
              <a:t>večného</a:t>
            </a:r>
            <a:r>
              <a:rPr lang="en-US" sz="3400" dirty="0"/>
              <a:t> </a:t>
            </a:r>
            <a:r>
              <a:rPr lang="en-US" sz="3400" dirty="0" err="1"/>
              <a:t>života</a:t>
            </a:r>
            <a:r>
              <a:rPr lang="en-US" sz="3400" dirty="0"/>
              <a:t> </a:t>
            </a:r>
            <a:r>
              <a:rPr lang="en-US" sz="3400" dirty="0" err="1"/>
              <a:t>máš</a:t>
            </a:r>
            <a:r>
              <a:rPr lang="en-US" sz="3400" dirty="0" smtClean="0"/>
              <a:t>.</a:t>
            </a:r>
            <a:r>
              <a:rPr lang="en-US" sz="3400" dirty="0"/>
              <a:t/>
            </a:r>
            <a:br>
              <a:rPr lang="en-US" sz="3400" dirty="0"/>
            </a:br>
            <a:r>
              <a:rPr lang="en-US" sz="3400" dirty="0"/>
              <a:t>Dal </a:t>
            </a:r>
            <a:r>
              <a:rPr lang="en-US" sz="3400" dirty="0" err="1"/>
              <a:t>si</a:t>
            </a:r>
            <a:r>
              <a:rPr lang="en-US" sz="3400" dirty="0"/>
              <a:t> mi </a:t>
            </a:r>
            <a:r>
              <a:rPr lang="en-US" sz="3400" dirty="0" err="1"/>
              <a:t>vieru</a:t>
            </a:r>
            <a:r>
              <a:rPr lang="en-US" sz="3400" dirty="0"/>
              <a:t>, </a:t>
            </a:r>
            <a:r>
              <a:rPr lang="en-US" sz="3400" dirty="0" err="1"/>
              <a:t>viem</a:t>
            </a:r>
            <a:r>
              <a:rPr lang="en-US" sz="3400" dirty="0"/>
              <a:t>, </a:t>
            </a:r>
            <a:r>
              <a:rPr lang="en-US" sz="3400" dirty="0" err="1"/>
              <a:t>že</a:t>
            </a:r>
            <a:r>
              <a:rPr lang="en-US" sz="3400" dirty="0"/>
              <a:t> </a:t>
            </a:r>
            <a:r>
              <a:rPr lang="en-US" sz="3400" dirty="0" err="1"/>
              <a:t>si</a:t>
            </a:r>
            <a:r>
              <a:rPr lang="en-US" sz="3400" dirty="0"/>
              <a:t> </a:t>
            </a:r>
            <a:r>
              <a:rPr lang="en-US" sz="3400" dirty="0" err="1"/>
              <a:t>Mesiáš</a:t>
            </a:r>
            <a:r>
              <a:rPr lang="en-US" sz="3400" dirty="0" smtClean="0"/>
              <a:t>.</a:t>
            </a:r>
            <a:r>
              <a:rPr lang="en-US" sz="3400" dirty="0"/>
              <a:t/>
            </a:r>
            <a:br>
              <a:rPr lang="en-US" sz="3400" dirty="0"/>
            </a:br>
            <a:r>
              <a:rPr lang="en-US" sz="3400" dirty="0"/>
              <a:t>Ku </a:t>
            </a:r>
            <a:r>
              <a:rPr lang="en-US" sz="3400" dirty="0" err="1"/>
              <a:t>komu</a:t>
            </a:r>
            <a:r>
              <a:rPr lang="en-US" sz="3400" dirty="0"/>
              <a:t> </a:t>
            </a:r>
            <a:r>
              <a:rPr lang="en-US" sz="3400" dirty="0" err="1"/>
              <a:t>pôjdem</a:t>
            </a:r>
            <a:r>
              <a:rPr lang="en-US" sz="3400" dirty="0"/>
              <a:t>, </a:t>
            </a:r>
            <a:r>
              <a:rPr lang="en-US" sz="3400" dirty="0" err="1"/>
              <a:t>kto</a:t>
            </a:r>
            <a:r>
              <a:rPr lang="en-US" sz="3400" dirty="0"/>
              <a:t> </a:t>
            </a:r>
            <a:r>
              <a:rPr lang="en-US" sz="3400" dirty="0" err="1"/>
              <a:t>iný</a:t>
            </a:r>
            <a:r>
              <a:rPr lang="en-US" sz="3400" dirty="0"/>
              <a:t> </a:t>
            </a:r>
            <a:r>
              <a:rPr lang="en-US" sz="3400" dirty="0" err="1"/>
              <a:t>dať</a:t>
            </a:r>
            <a:r>
              <a:rPr lang="en-US" sz="3400" dirty="0"/>
              <a:t> </a:t>
            </a:r>
            <a:r>
              <a:rPr lang="en-US" sz="3400" dirty="0" err="1"/>
              <a:t>môže</a:t>
            </a:r>
            <a:r>
              <a:rPr lang="en-US" sz="3400" dirty="0"/>
              <a:t> to, </a:t>
            </a:r>
            <a:r>
              <a:rPr lang="en-US" sz="3400" dirty="0" err="1"/>
              <a:t>čo</a:t>
            </a:r>
            <a:r>
              <a:rPr lang="en-US" sz="3400" dirty="0"/>
              <a:t> Ty </a:t>
            </a:r>
            <a:r>
              <a:rPr lang="en-US" sz="3400" dirty="0" err="1"/>
              <a:t>máš</a:t>
            </a:r>
            <a:r>
              <a:rPr lang="en-US" sz="3400" dirty="0" smtClean="0"/>
              <a:t>?</a:t>
            </a:r>
            <a:r>
              <a:rPr lang="en-US" sz="3400" dirty="0"/>
              <a:t/>
            </a:r>
            <a:br>
              <a:rPr lang="en-US" sz="3400" dirty="0"/>
            </a:br>
            <a:r>
              <a:rPr lang="en-US" sz="3400" dirty="0" err="1"/>
              <a:t>Pri</a:t>
            </a:r>
            <a:r>
              <a:rPr lang="en-US" sz="3400" dirty="0"/>
              <a:t> </a:t>
            </a:r>
            <a:r>
              <a:rPr lang="en-US" sz="3400" dirty="0" err="1"/>
              <a:t>Tvojich</a:t>
            </a:r>
            <a:r>
              <a:rPr lang="en-US" sz="3400" dirty="0"/>
              <a:t> </a:t>
            </a:r>
            <a:r>
              <a:rPr lang="en-US" sz="3400" dirty="0" err="1"/>
              <a:t>nohách</a:t>
            </a:r>
            <a:r>
              <a:rPr lang="en-US" sz="3400" dirty="0"/>
              <a:t>, </a:t>
            </a:r>
            <a:r>
              <a:rPr lang="en-US" sz="3400" dirty="0" err="1"/>
              <a:t>bezpečný</a:t>
            </a:r>
            <a:r>
              <a:rPr lang="en-US" sz="3400" dirty="0"/>
              <a:t> </a:t>
            </a:r>
            <a:r>
              <a:rPr lang="en-US" sz="3400" dirty="0" err="1"/>
              <a:t>úkryt</a:t>
            </a:r>
            <a:r>
              <a:rPr lang="en-US" sz="3400" dirty="0"/>
              <a:t> </a:t>
            </a:r>
            <a:r>
              <a:rPr lang="en-US" sz="3400" dirty="0" err="1"/>
              <a:t>mám</a:t>
            </a:r>
            <a:r>
              <a:rPr lang="en-US" sz="3400" dirty="0"/>
              <a:t>.</a:t>
            </a:r>
            <a:endParaRPr lang="en-US" sz="3400" dirty="0"/>
          </a:p>
        </p:txBody>
      </p:sp>
    </p:spTree>
    <p:extLst>
      <p:ext uri="{BB962C8B-B14F-4D97-AF65-F5344CB8AC3E}">
        <p14:creationId xmlns:p14="http://schemas.microsoft.com/office/powerpoint/2010/main" val="33131234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87" y="168480"/>
            <a:ext cx="8863768" cy="4859999"/>
          </a:xfrm>
        </p:spPr>
        <p:txBody>
          <a:bodyPr anchor="t">
            <a:normAutofit/>
          </a:bodyPr>
          <a:lstStyle/>
          <a:p>
            <a:r>
              <a:rPr lang="en-US" sz="3400" dirty="0"/>
              <a:t>Ku </a:t>
            </a:r>
            <a:r>
              <a:rPr lang="en-US" sz="3400" dirty="0" err="1"/>
              <a:t>komu</a:t>
            </a:r>
            <a:r>
              <a:rPr lang="en-US" sz="3400" dirty="0"/>
              <a:t> </a:t>
            </a:r>
            <a:r>
              <a:rPr lang="en-US" sz="3400" dirty="0" err="1"/>
              <a:t>pôjdem</a:t>
            </a:r>
            <a:r>
              <a:rPr lang="en-US" sz="3400" dirty="0"/>
              <a:t>, </a:t>
            </a:r>
            <a:r>
              <a:rPr lang="en-US" sz="3400" dirty="0" smtClean="0"/>
              <a:t/>
            </a:r>
            <a:br>
              <a:rPr lang="en-US" sz="3400" dirty="0" smtClean="0"/>
            </a:br>
            <a:r>
              <a:rPr lang="en-US" sz="3400" dirty="0" err="1" smtClean="0"/>
              <a:t>slová</a:t>
            </a:r>
            <a:r>
              <a:rPr lang="en-US" sz="3400" dirty="0" smtClean="0"/>
              <a:t> </a:t>
            </a:r>
            <a:r>
              <a:rPr lang="en-US" sz="3400" dirty="0" err="1"/>
              <a:t>večného</a:t>
            </a:r>
            <a:r>
              <a:rPr lang="en-US" sz="3400" dirty="0"/>
              <a:t> </a:t>
            </a:r>
            <a:r>
              <a:rPr lang="en-US" sz="3400" dirty="0" err="1"/>
              <a:t>života</a:t>
            </a:r>
            <a:r>
              <a:rPr lang="en-US" sz="3400" dirty="0"/>
              <a:t> </a:t>
            </a:r>
            <a:r>
              <a:rPr lang="en-US" sz="3400" dirty="0" err="1"/>
              <a:t>máš</a:t>
            </a:r>
            <a:r>
              <a:rPr lang="en-US" sz="3400" dirty="0"/>
              <a:t>.</a:t>
            </a:r>
            <a:r>
              <a:rPr lang="en-US" sz="3400" dirty="0"/>
              <a:t> </a:t>
            </a:r>
            <a:r>
              <a:rPr lang="en-US" sz="3400" dirty="0" smtClean="0"/>
              <a:t/>
            </a:r>
            <a:br>
              <a:rPr lang="en-US" sz="3400" dirty="0" smtClean="0"/>
            </a:br>
            <a:r>
              <a:rPr lang="en-US" sz="3400" dirty="0" err="1" smtClean="0"/>
              <a:t>Keď</a:t>
            </a:r>
            <a:r>
              <a:rPr lang="en-US" sz="3400" dirty="0" smtClean="0"/>
              <a:t> </a:t>
            </a:r>
            <a:r>
              <a:rPr lang="en-US" sz="3400" dirty="0" err="1"/>
              <a:t>som</a:t>
            </a:r>
            <a:r>
              <a:rPr lang="en-US" sz="3400" dirty="0"/>
              <a:t> </a:t>
            </a:r>
            <a:r>
              <a:rPr lang="en-US" sz="3400" dirty="0" err="1"/>
              <a:t>smädný</a:t>
            </a:r>
            <a:r>
              <a:rPr lang="en-US" sz="3400" dirty="0"/>
              <a:t> z </a:t>
            </a:r>
            <a:r>
              <a:rPr lang="en-US" sz="3400" dirty="0" err="1"/>
              <a:t>Tvojich</a:t>
            </a:r>
            <a:r>
              <a:rPr lang="en-US" sz="3400" dirty="0"/>
              <a:t> </a:t>
            </a:r>
            <a:r>
              <a:rPr lang="en-US" sz="3400" dirty="0" err="1"/>
              <a:t>rúk</a:t>
            </a:r>
            <a:r>
              <a:rPr lang="en-US" sz="3400" dirty="0"/>
              <a:t>, </a:t>
            </a:r>
            <a:r>
              <a:rPr lang="en-US" sz="3400" dirty="0" smtClean="0"/>
              <a:t/>
            </a:r>
            <a:br>
              <a:rPr lang="en-US" sz="3400" dirty="0" smtClean="0"/>
            </a:br>
            <a:r>
              <a:rPr lang="en-US" sz="3400" dirty="0" smtClean="0"/>
              <a:t>v </a:t>
            </a:r>
            <a:r>
              <a:rPr lang="en-US" sz="3400" dirty="0" err="1"/>
              <a:t>mojej</a:t>
            </a:r>
            <a:r>
              <a:rPr lang="en-US" sz="3400" dirty="0"/>
              <a:t> </a:t>
            </a:r>
            <a:r>
              <a:rPr lang="en-US" sz="3400" dirty="0" err="1"/>
              <a:t>duši</a:t>
            </a:r>
            <a:r>
              <a:rPr lang="en-US" sz="3400" dirty="0"/>
              <a:t> </a:t>
            </a:r>
            <a:r>
              <a:rPr lang="en-US" sz="3400" dirty="0" err="1"/>
              <a:t>padá</a:t>
            </a:r>
            <a:r>
              <a:rPr lang="en-US" sz="3400" dirty="0"/>
              <a:t> </a:t>
            </a:r>
            <a:r>
              <a:rPr lang="en-US" sz="3400" dirty="0" err="1"/>
              <a:t>jarný</a:t>
            </a:r>
            <a:r>
              <a:rPr lang="en-US" sz="3400" dirty="0"/>
              <a:t> </a:t>
            </a:r>
            <a:r>
              <a:rPr lang="en-US" sz="3400" dirty="0" err="1"/>
              <a:t>dážď</a:t>
            </a:r>
            <a:r>
              <a:rPr lang="en-US" sz="3400" dirty="0"/>
              <a:t>.</a:t>
            </a:r>
            <a:r>
              <a:rPr lang="en-US" sz="3400" dirty="0"/>
              <a:t> </a:t>
            </a:r>
            <a:endParaRPr lang="en-US" sz="3400" dirty="0"/>
          </a:p>
        </p:txBody>
      </p:sp>
    </p:spTree>
    <p:extLst>
      <p:ext uri="{BB962C8B-B14F-4D97-AF65-F5344CB8AC3E}">
        <p14:creationId xmlns:p14="http://schemas.microsoft.com/office/powerpoint/2010/main" val="21939363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87" y="168480"/>
            <a:ext cx="8863768" cy="4859999"/>
          </a:xfrm>
        </p:spPr>
        <p:txBody>
          <a:bodyPr anchor="t">
            <a:normAutofit/>
          </a:bodyPr>
          <a:lstStyle/>
          <a:p>
            <a:r>
              <a:rPr lang="en-US" sz="3400" dirty="0" err="1" smtClean="0"/>
              <a:t>Veď</a:t>
            </a:r>
            <a:r>
              <a:rPr lang="en-US" sz="3400" dirty="0" smtClean="0"/>
              <a:t> </a:t>
            </a:r>
            <a:r>
              <a:rPr lang="en-US" sz="3400" dirty="0" err="1"/>
              <a:t>ak</a:t>
            </a:r>
            <a:r>
              <a:rPr lang="en-US" sz="3400" dirty="0"/>
              <a:t> </a:t>
            </a:r>
            <a:r>
              <a:rPr lang="en-US" sz="3400" dirty="0" err="1"/>
              <a:t>niekto</a:t>
            </a:r>
            <a:r>
              <a:rPr lang="en-US" sz="3400" dirty="0"/>
              <a:t> </a:t>
            </a:r>
            <a:r>
              <a:rPr lang="en-US" sz="3400" dirty="0" err="1"/>
              <a:t>žízni</a:t>
            </a:r>
            <a:r>
              <a:rPr lang="en-US" sz="3400" dirty="0"/>
              <a:t> </a:t>
            </a:r>
            <a:r>
              <a:rPr lang="en-US" sz="3400" dirty="0" err="1"/>
              <a:t>môže</a:t>
            </a:r>
            <a:r>
              <a:rPr lang="en-US" sz="3400" dirty="0"/>
              <a:t> k </a:t>
            </a:r>
            <a:r>
              <a:rPr lang="en-US" sz="3400" dirty="0" err="1"/>
              <a:t>Tebe</a:t>
            </a:r>
            <a:r>
              <a:rPr lang="en-US" sz="3400" dirty="0"/>
              <a:t> </a:t>
            </a:r>
            <a:r>
              <a:rPr lang="en-US" sz="3400" dirty="0" err="1"/>
              <a:t>prísť</a:t>
            </a:r>
            <a:r>
              <a:rPr lang="en-US" sz="3400" dirty="0"/>
              <a:t>,</a:t>
            </a:r>
            <a:r>
              <a:rPr lang="en-US" sz="3400" dirty="0"/>
              <a:t> </a:t>
            </a:r>
            <a:r>
              <a:rPr lang="en-US" sz="3400" dirty="0" smtClean="0"/>
              <a:t/>
            </a:r>
            <a:br>
              <a:rPr lang="en-US" sz="3400" dirty="0" smtClean="0"/>
            </a:br>
            <a:r>
              <a:rPr lang="en-US" sz="3400" dirty="0" err="1" smtClean="0"/>
              <a:t>dáš</a:t>
            </a:r>
            <a:r>
              <a:rPr lang="en-US" sz="3400" dirty="0" smtClean="0"/>
              <a:t> </a:t>
            </a:r>
            <a:r>
              <a:rPr lang="en-US" sz="3400" dirty="0"/>
              <a:t>mu </a:t>
            </a:r>
            <a:r>
              <a:rPr lang="en-US" sz="3400" dirty="0" err="1"/>
              <a:t>napiť</a:t>
            </a:r>
            <a:r>
              <a:rPr lang="en-US" sz="3400" dirty="0"/>
              <a:t> </a:t>
            </a:r>
            <a:r>
              <a:rPr lang="en-US" sz="3400" dirty="0" err="1"/>
              <a:t>večný</a:t>
            </a:r>
            <a:r>
              <a:rPr lang="en-US" sz="3400" dirty="0"/>
              <a:t> </a:t>
            </a:r>
            <a:r>
              <a:rPr lang="en-US" sz="3400" dirty="0" err="1"/>
              <a:t>smäd</a:t>
            </a:r>
            <a:r>
              <a:rPr lang="en-US" sz="3400" dirty="0"/>
              <a:t> </a:t>
            </a:r>
            <a:r>
              <a:rPr lang="en-US" sz="3400" dirty="0" err="1"/>
              <a:t>uhasíš</a:t>
            </a:r>
            <a:r>
              <a:rPr lang="en-US" sz="3400" dirty="0"/>
              <a:t>.</a:t>
            </a:r>
            <a:r>
              <a:rPr lang="en-US" sz="3400" dirty="0"/>
              <a:t> </a:t>
            </a:r>
            <a:r>
              <a:rPr lang="en-US" sz="3400" dirty="0" smtClean="0"/>
              <a:t/>
            </a:r>
            <a:br>
              <a:rPr lang="en-US" sz="3400" dirty="0" smtClean="0"/>
            </a:br>
            <a:r>
              <a:rPr lang="en-US" sz="3400" dirty="0" err="1" smtClean="0"/>
              <a:t>Prúdy</a:t>
            </a:r>
            <a:r>
              <a:rPr lang="en-US" sz="3400" dirty="0" smtClean="0"/>
              <a:t> </a:t>
            </a:r>
            <a:r>
              <a:rPr lang="en-US" sz="3400" dirty="0" err="1"/>
              <a:t>vody</a:t>
            </a:r>
            <a:r>
              <a:rPr lang="en-US" sz="3400" dirty="0"/>
              <a:t> </a:t>
            </a:r>
            <a:r>
              <a:rPr lang="en-US" sz="3400" dirty="0" err="1"/>
              <a:t>živej</a:t>
            </a:r>
            <a:r>
              <a:rPr lang="en-US" sz="3400" dirty="0"/>
              <a:t> </a:t>
            </a:r>
            <a:r>
              <a:rPr lang="en-US" sz="3400" dirty="0" err="1"/>
              <a:t>tečú</a:t>
            </a:r>
            <a:r>
              <a:rPr lang="en-US" sz="3400" dirty="0"/>
              <a:t>, </a:t>
            </a:r>
            <a:r>
              <a:rPr lang="en-US" sz="3400" dirty="0" smtClean="0"/>
              <a:t/>
            </a:r>
            <a:br>
              <a:rPr lang="en-US" sz="3400" dirty="0" smtClean="0"/>
            </a:br>
            <a:r>
              <a:rPr lang="en-US" sz="3400" dirty="0" err="1" smtClean="0"/>
              <a:t>zo</a:t>
            </a:r>
            <a:r>
              <a:rPr lang="en-US" sz="3400" dirty="0" smtClean="0"/>
              <a:t> </a:t>
            </a:r>
            <a:r>
              <a:rPr lang="en-US" sz="3400" dirty="0" err="1"/>
              <a:t>všetkých</a:t>
            </a:r>
            <a:r>
              <a:rPr lang="en-US" sz="3400" dirty="0"/>
              <a:t>, </a:t>
            </a:r>
            <a:r>
              <a:rPr lang="en-US" sz="3400" dirty="0" err="1"/>
              <a:t>čo</a:t>
            </a:r>
            <a:r>
              <a:rPr lang="en-US" sz="3400" dirty="0"/>
              <a:t> s </a:t>
            </a:r>
            <a:r>
              <a:rPr lang="en-US" sz="3400" dirty="0" err="1"/>
              <a:t>Tebou</a:t>
            </a:r>
            <a:r>
              <a:rPr lang="en-US" sz="3400" dirty="0"/>
              <a:t>, </a:t>
            </a:r>
            <a:r>
              <a:rPr lang="en-US" sz="3400" dirty="0" err="1"/>
              <a:t>kráčajú</a:t>
            </a:r>
            <a:r>
              <a:rPr lang="en-US" sz="3400" dirty="0"/>
              <a:t>.</a:t>
            </a:r>
            <a:endParaRPr lang="en-US" sz="3400" dirty="0"/>
          </a:p>
        </p:txBody>
      </p:sp>
    </p:spTree>
    <p:extLst>
      <p:ext uri="{BB962C8B-B14F-4D97-AF65-F5344CB8AC3E}">
        <p14:creationId xmlns:p14="http://schemas.microsoft.com/office/powerpoint/2010/main" val="8272279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87" y="168480"/>
            <a:ext cx="8863768" cy="4859999"/>
          </a:xfrm>
        </p:spPr>
        <p:txBody>
          <a:bodyPr anchor="t">
            <a:normAutofit/>
          </a:bodyPr>
          <a:lstStyle/>
          <a:p>
            <a:r>
              <a:rPr lang="en-US" sz="3200" dirty="0"/>
              <a:t>Ku </a:t>
            </a:r>
            <a:r>
              <a:rPr lang="en-US" sz="3200" dirty="0" err="1"/>
              <a:t>komu</a:t>
            </a:r>
            <a:r>
              <a:rPr lang="en-US" sz="3200" dirty="0"/>
              <a:t> </a:t>
            </a:r>
            <a:r>
              <a:rPr lang="en-US" sz="3200" dirty="0" err="1"/>
              <a:t>pôjdem</a:t>
            </a:r>
            <a:r>
              <a:rPr lang="en-US" sz="3200" dirty="0"/>
              <a:t>, </a:t>
            </a:r>
            <a:r>
              <a:rPr lang="en-US" sz="3200" dirty="0" err="1"/>
              <a:t>kto</a:t>
            </a:r>
            <a:r>
              <a:rPr lang="en-US" sz="3200" dirty="0"/>
              <a:t> </a:t>
            </a:r>
            <a:r>
              <a:rPr lang="en-US" sz="3200" dirty="0" err="1"/>
              <a:t>kde</a:t>
            </a:r>
            <a:r>
              <a:rPr lang="en-US" sz="3200" dirty="0"/>
              <a:t> je </a:t>
            </a:r>
            <a:r>
              <a:rPr lang="en-US" sz="3200" dirty="0" err="1"/>
              <a:t>taký</a:t>
            </a:r>
            <a:r>
              <a:rPr lang="en-US" sz="3200" dirty="0"/>
              <a:t> </a:t>
            </a:r>
            <a:r>
              <a:rPr lang="en-US" sz="3200" dirty="0" err="1"/>
              <a:t>Boh</a:t>
            </a:r>
            <a:r>
              <a:rPr lang="en-US" sz="3200" dirty="0"/>
              <a:t> </a:t>
            </a:r>
            <a:r>
              <a:rPr lang="en-US" sz="3200" dirty="0" err="1"/>
              <a:t>ako</a:t>
            </a:r>
            <a:r>
              <a:rPr lang="en-US" sz="3200" dirty="0"/>
              <a:t> </a:t>
            </a:r>
            <a:r>
              <a:rPr lang="en-US" sz="3200" dirty="0" err="1"/>
              <a:t>si</a:t>
            </a:r>
            <a:r>
              <a:rPr lang="en-US" sz="3200" dirty="0"/>
              <a:t> Ty</a:t>
            </a:r>
            <a:r>
              <a:rPr lang="en-US" sz="3200" dirty="0" smtClean="0"/>
              <a:t>?</a:t>
            </a:r>
            <a:r>
              <a:rPr lang="en-US" sz="3200" dirty="0"/>
              <a:t/>
            </a:r>
            <a:br>
              <a:rPr lang="en-US" sz="3200" dirty="0"/>
            </a:br>
            <a:r>
              <a:rPr lang="en-US" sz="3200" dirty="0"/>
              <a:t>V lone </a:t>
            </a:r>
            <a:r>
              <a:rPr lang="en-US" sz="3200" dirty="0" err="1"/>
              <a:t>mojej</a:t>
            </a:r>
            <a:r>
              <a:rPr lang="en-US" sz="3200" dirty="0"/>
              <a:t> </a:t>
            </a:r>
            <a:r>
              <a:rPr lang="en-US" sz="3200" dirty="0" err="1"/>
              <a:t>matky</a:t>
            </a:r>
            <a:r>
              <a:rPr lang="en-US" sz="3200" dirty="0"/>
              <a:t> – Ty </a:t>
            </a:r>
            <a:r>
              <a:rPr lang="en-US" sz="3200" dirty="0" err="1"/>
              <a:t>si</a:t>
            </a:r>
            <a:r>
              <a:rPr lang="en-US" sz="3200" dirty="0"/>
              <a:t> ma </a:t>
            </a:r>
            <a:r>
              <a:rPr lang="en-US" sz="3200" dirty="0" err="1"/>
              <a:t>utvoril</a:t>
            </a:r>
            <a:r>
              <a:rPr lang="en-US" sz="3200" dirty="0" smtClean="0"/>
              <a:t>.</a:t>
            </a:r>
            <a:r>
              <a:rPr lang="en-US" sz="3200" dirty="0"/>
              <a:t/>
            </a:r>
            <a:br>
              <a:rPr lang="en-US" sz="3200" dirty="0"/>
            </a:br>
            <a:r>
              <a:rPr lang="en-US" sz="3200" dirty="0"/>
              <a:t>Ku </a:t>
            </a:r>
            <a:r>
              <a:rPr lang="en-US" sz="3200" dirty="0" err="1"/>
              <a:t>komu</a:t>
            </a:r>
            <a:r>
              <a:rPr lang="en-US" sz="3200" dirty="0"/>
              <a:t> </a:t>
            </a:r>
            <a:r>
              <a:rPr lang="en-US" sz="3200" dirty="0" err="1"/>
              <a:t>pôjdem</a:t>
            </a:r>
            <a:r>
              <a:rPr lang="en-US" sz="3200" dirty="0"/>
              <a:t>, </a:t>
            </a:r>
            <a:r>
              <a:rPr lang="en-US" sz="3200" dirty="0" err="1"/>
              <a:t>na</a:t>
            </a:r>
            <a:r>
              <a:rPr lang="en-US" sz="3200" dirty="0"/>
              <a:t> </a:t>
            </a:r>
            <a:r>
              <a:rPr lang="en-US" sz="3200" dirty="0" err="1"/>
              <a:t>dlaniach</a:t>
            </a:r>
            <a:r>
              <a:rPr lang="en-US" sz="3200" dirty="0"/>
              <a:t> </a:t>
            </a:r>
            <a:r>
              <a:rPr lang="en-US" sz="3200" dirty="0" err="1"/>
              <a:t>svojich</a:t>
            </a:r>
            <a:r>
              <a:rPr lang="en-US" sz="3200" dirty="0"/>
              <a:t> </a:t>
            </a:r>
            <a:r>
              <a:rPr lang="en-US" sz="3200" dirty="0" err="1"/>
              <a:t>rúk</a:t>
            </a:r>
            <a:r>
              <a:rPr lang="en-US" sz="3200" dirty="0"/>
              <a:t> </a:t>
            </a:r>
            <a:r>
              <a:rPr lang="en-US" sz="3200" dirty="0" err="1"/>
              <a:t>vyril</a:t>
            </a:r>
            <a:r>
              <a:rPr lang="en-US" sz="3200" dirty="0"/>
              <a:t> </a:t>
            </a:r>
            <a:r>
              <a:rPr lang="en-US" sz="3200" dirty="0" err="1"/>
              <a:t>si</a:t>
            </a:r>
            <a:r>
              <a:rPr lang="en-US" sz="3200" dirty="0"/>
              <a:t> ma</a:t>
            </a:r>
            <a:r>
              <a:rPr lang="en-US" sz="3200" dirty="0" smtClean="0"/>
              <a:t>,</a:t>
            </a:r>
            <a:r>
              <a:rPr lang="en-US" sz="3200" dirty="0"/>
              <a:t/>
            </a:r>
            <a:br>
              <a:rPr lang="en-US" sz="3200" dirty="0"/>
            </a:br>
            <a:r>
              <a:rPr lang="en-US" sz="3200" dirty="0" err="1"/>
              <a:t>vieš</a:t>
            </a:r>
            <a:r>
              <a:rPr lang="en-US" sz="3200" dirty="0"/>
              <a:t> </a:t>
            </a:r>
            <a:r>
              <a:rPr lang="en-US" sz="3200" dirty="0" err="1"/>
              <a:t>po</a:t>
            </a:r>
            <a:r>
              <a:rPr lang="en-US" sz="3200" dirty="0"/>
              <a:t> </a:t>
            </a:r>
            <a:r>
              <a:rPr lang="en-US" sz="3200" dirty="0" err="1"/>
              <a:t>čom</a:t>
            </a:r>
            <a:r>
              <a:rPr lang="en-US" sz="3200" dirty="0"/>
              <a:t> </a:t>
            </a:r>
            <a:r>
              <a:rPr lang="en-US" sz="3200" dirty="0" err="1"/>
              <a:t>túžim</a:t>
            </a:r>
            <a:r>
              <a:rPr lang="en-US" sz="3200" dirty="0"/>
              <a:t>, </a:t>
            </a:r>
            <a:r>
              <a:rPr lang="en-US" sz="3200" dirty="0" err="1"/>
              <a:t>vieš</a:t>
            </a:r>
            <a:r>
              <a:rPr lang="en-US" sz="3200" dirty="0"/>
              <a:t>, </a:t>
            </a:r>
            <a:r>
              <a:rPr lang="en-US" sz="3200" dirty="0" err="1"/>
              <a:t>kde</a:t>
            </a:r>
            <a:r>
              <a:rPr lang="en-US" sz="3200" dirty="0"/>
              <a:t> to </a:t>
            </a:r>
            <a:r>
              <a:rPr lang="en-US" sz="3200" dirty="0" err="1"/>
              <a:t>môžem</a:t>
            </a:r>
            <a:r>
              <a:rPr lang="en-US" sz="3200" dirty="0"/>
              <a:t> </a:t>
            </a:r>
            <a:r>
              <a:rPr lang="en-US" sz="3200" dirty="0" err="1"/>
              <a:t>nájsť</a:t>
            </a:r>
            <a:r>
              <a:rPr lang="en-US" sz="3200" dirty="0"/>
              <a:t>.</a:t>
            </a:r>
            <a:endParaRPr lang="en-US" sz="3200" dirty="0"/>
          </a:p>
        </p:txBody>
      </p:sp>
    </p:spTree>
    <p:extLst>
      <p:ext uri="{BB962C8B-B14F-4D97-AF65-F5344CB8AC3E}">
        <p14:creationId xmlns:p14="http://schemas.microsoft.com/office/powerpoint/2010/main" val="14570317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55174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xmlns:p14="http://schemas.microsoft.com/office/powerpoint/2010/main">
        <p:fade/>
      </p:transition>
    </mc:Fallback>
  </mc:AlternateContent>
  <p:timing>
    <p:tnLst>
      <p:par>
        <p:cTn id="1" dur="indefinite" restart="never" nodeType="tmRoot"/>
      </p:par>
    </p:tnLst>
  </p:timing>
</p:sld>
</file>

<file path=ppt/theme/theme1.xml><?xml version="1.0" encoding="utf-8"?>
<a:theme xmlns:a="http://schemas.openxmlformats.org/drawingml/2006/main" name="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_template</Template>
  <TotalTime>2</TotalTime>
  <Words>33</Words>
  <Application>Microsoft Office PowerPoint</Application>
  <PresentationFormat>On-screen Show (16:9)</PresentationFormat>
  <Paragraphs>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_template</vt:lpstr>
      <vt:lpstr>PowerPoint Presentation</vt:lpstr>
      <vt:lpstr>Ku komu pôjdem, veď slová večného života máš. Dal si mi vieru, viem, že si Mesiáš. Ku komu pôjdem, kto iný dať môže to, čo Ty máš? Pri Tvojich nohách, bezpečný úkryt mám.</vt:lpstr>
      <vt:lpstr>Ku komu pôjdem,  slová večného života máš.  Keď som smädný z Tvojich rúk,  v mojej duši padá jarný dážď. </vt:lpstr>
      <vt:lpstr>Veď ak niekto žízni môže k Tebe prísť,  dáš mu napiť večný smäd uhasíš.  Prúdy vody živej tečú,  zo všetkých, čo s Tebou, kráčajú.</vt:lpstr>
      <vt:lpstr>Ku komu pôjdem, kto kde je taký Boh ako si Ty? V lone mojej matky – Ty si ma utvoril. Ku komu pôjdem, na dlaniach svojich rúk vyril si ma, vieš po čom túžim, vieš, kde to môžem nájsť.</vt:lpstr>
      <vt:lpstr>PowerPoint Presentation</vt:lpstr>
    </vt:vector>
  </TitlesOfParts>
  <Company>Hewlett 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Marek Tomasovic</dc:creator>
  <cp:lastModifiedBy>Marek Tomasovic</cp:lastModifiedBy>
  <cp:revision>1</cp:revision>
  <dcterms:created xsi:type="dcterms:W3CDTF">2014-10-11T16:51:35Z</dcterms:created>
  <dcterms:modified xsi:type="dcterms:W3CDTF">2014-10-11T16:53:56Z</dcterms:modified>
</cp:coreProperties>
</file>