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852" y="-4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tvojim</a:t>
            </a:r>
            <a:r>
              <a:rPr lang="en-US" sz="3600" dirty="0"/>
              <a:t> </a:t>
            </a:r>
            <a:r>
              <a:rPr lang="en-US" sz="3600" dirty="0" err="1"/>
              <a:t>trónom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nadýchnuť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tvojou</a:t>
            </a:r>
            <a:r>
              <a:rPr lang="en-US" sz="3600" dirty="0"/>
              <a:t> </a:t>
            </a:r>
            <a:r>
              <a:rPr lang="en-US" sz="3600" dirty="0" err="1"/>
              <a:t>tvárou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v </a:t>
            </a:r>
            <a:r>
              <a:rPr lang="en-US" sz="3600" dirty="0" err="1"/>
              <a:t>tichu</a:t>
            </a:r>
            <a:r>
              <a:rPr lang="en-US" sz="3600" dirty="0"/>
              <a:t> </a:t>
            </a:r>
            <a:r>
              <a:rPr lang="en-US" sz="3600" dirty="0" err="1"/>
              <a:t>stíchnuť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budeš</a:t>
            </a:r>
            <a:r>
              <a:rPr lang="en-US" sz="3600" dirty="0"/>
              <a:t> </a:t>
            </a: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čítať</a:t>
            </a:r>
            <a:r>
              <a:rPr lang="en-US" sz="3600" dirty="0"/>
              <a:t> </a:t>
            </a:r>
            <a:r>
              <a:rPr lang="en-US" sz="3600" dirty="0" err="1"/>
              <a:t>zblízka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budem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plakať</a:t>
            </a:r>
            <a:r>
              <a:rPr lang="en-US" sz="3600" dirty="0"/>
              <a:t> </a:t>
            </a:r>
            <a:r>
              <a:rPr lang="en-US" sz="3600" dirty="0" err="1"/>
              <a:t>budem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 a </a:t>
            </a:r>
            <a:r>
              <a:rPr lang="en-US" sz="3600" dirty="0" err="1"/>
              <a:t>dýchať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Nadýchnuť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 smtClean="0"/>
              <a:t>smiem</a:t>
            </a:r>
            <a:r>
              <a:rPr lang="en-US" sz="3600" dirty="0" smtClean="0"/>
              <a:t> -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Nadýchnuť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 smtClean="0"/>
              <a:t>viem</a:t>
            </a:r>
            <a:r>
              <a:rPr lang="en-US" sz="3600" smtClean="0"/>
              <a:t> -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chválim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Nadýchnuť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,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ma </a:t>
            </a:r>
            <a:r>
              <a:rPr lang="en-US" sz="3600" dirty="0" err="1"/>
              <a:t>dusí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skloniť</a:t>
            </a:r>
            <a:r>
              <a:rPr lang="en-US" sz="3600" dirty="0"/>
              <a:t> </a:t>
            </a:r>
            <a:r>
              <a:rPr lang="en-US" sz="3600" dirty="0" err="1"/>
              <a:t>musím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92312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15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_template</vt:lpstr>
      <vt:lpstr>PowerPoint Presentation</vt:lpstr>
      <vt:lpstr>Pred tvojim trónom chcem sa ťa nadýchnuť, pred tvojou tvárou chcem len v tichu stíchnuť. Keď budeš moje srdce čítať zblízka,  budem len plakať budem stáť a dýchať.</vt:lpstr>
      <vt:lpstr>Nadýchnuť sa smiem - tvojej slávy! Nadýchnuť sa viem - keď ťa chválim! Nadýchnuť sa túžim, aj keď ma dusí hriech, aj keď sa skloniť musím.</vt:lpstr>
      <vt:lpstr>PowerPoint Presentation</vt:lpstr>
    </vt:vector>
  </TitlesOfParts>
  <Company>Hewlett 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2</cp:revision>
  <dcterms:created xsi:type="dcterms:W3CDTF">2014-05-02T14:05:24Z</dcterms:created>
  <dcterms:modified xsi:type="dcterms:W3CDTF">2015-02-18T14:33:34Z</dcterms:modified>
</cp:coreProperties>
</file>