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87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Vodu na víno zmenil,</a:t>
            </a:r>
            <a:br>
              <a:rPr lang="sk-SK" sz="3600" dirty="0" smtClean="0"/>
            </a:br>
            <a:r>
              <a:rPr lang="sk-SK" sz="3600" dirty="0" smtClean="0"/>
              <a:t>slepým oči otvoril.</a:t>
            </a:r>
            <a:br>
              <a:rPr lang="sk-SK" sz="3600" dirty="0" smtClean="0"/>
            </a:br>
            <a:r>
              <a:rPr lang="sk-SK" sz="3600" dirty="0" smtClean="0"/>
              <a:t>Nikto nie je ako Ty.</a:t>
            </a:r>
            <a:r>
              <a:rPr lang="en-US" sz="3600" dirty="0"/>
              <a:t/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smtClean="0"/>
              <a:t>Z temnotách svietiš </a:t>
            </a:r>
            <a:r>
              <a:rPr lang="sk-SK" sz="3600" dirty="0" smtClean="0"/>
              <a:t>Ty sám,</a:t>
            </a:r>
            <a:br>
              <a:rPr lang="sk-SK" sz="3600" dirty="0" smtClean="0"/>
            </a:br>
            <a:r>
              <a:rPr lang="sk-SK" sz="3600" dirty="0" smtClean="0"/>
              <a:t>z prachu vyrásť dal si nám.</a:t>
            </a:r>
            <a:br>
              <a:rPr lang="sk-SK" sz="3600" dirty="0" smtClean="0"/>
            </a:br>
            <a:r>
              <a:rPr lang="sk-SK" sz="3600" dirty="0" smtClean="0"/>
              <a:t>Nikto nie je ako </a:t>
            </a:r>
            <a:r>
              <a:rPr lang="en-US" sz="3600" dirty="0" smtClean="0"/>
              <a:t>Ty</a:t>
            </a:r>
            <a:r>
              <a:rPr lang="sk-SK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Náš Boh je veľký, </a:t>
            </a:r>
            <a:br>
              <a:rPr lang="sk-SK" sz="3600" dirty="0" smtClean="0"/>
            </a:br>
            <a:r>
              <a:rPr lang="sk-SK" sz="3600" dirty="0" smtClean="0"/>
              <a:t>náš Boh je silný,</a:t>
            </a:r>
            <a:br>
              <a:rPr lang="sk-SK" sz="3600" dirty="0" smtClean="0"/>
            </a:br>
            <a:r>
              <a:rPr lang="sk-SK" sz="3600" dirty="0" smtClean="0"/>
              <a:t>Najvyšší Boh a nikto iný.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Náš Boh je mocný, </a:t>
            </a:r>
            <a:br>
              <a:rPr lang="sk-SK" sz="3600" dirty="0" smtClean="0"/>
            </a:br>
            <a:r>
              <a:rPr lang="sk-SK" sz="3600" dirty="0" smtClean="0"/>
              <a:t>zázračne lieči.</a:t>
            </a:r>
            <a:br>
              <a:rPr lang="sk-SK" sz="3600" dirty="0" smtClean="0"/>
            </a:br>
            <a:r>
              <a:rPr lang="sk-SK" sz="3600" dirty="0" smtClean="0"/>
              <a:t>Náš Boh,</a:t>
            </a:r>
            <a:br>
              <a:rPr lang="sk-SK" sz="3600" dirty="0" smtClean="0"/>
            </a:br>
            <a:r>
              <a:rPr lang="sk-SK" sz="3600" dirty="0" smtClean="0"/>
              <a:t>náš Boh.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 smtClean="0"/>
              <a:t>Veríme Boh je s nami,</a:t>
            </a:r>
            <a:br>
              <a:rPr lang="sk-SK" sz="3600" dirty="0" smtClean="0"/>
            </a:br>
            <a:r>
              <a:rPr lang="sk-SK" sz="3600" dirty="0" smtClean="0"/>
              <a:t>nikto nás nezastaví.</a:t>
            </a:r>
            <a:r>
              <a:rPr lang="sk-SK" sz="3200" dirty="0" smtClean="0"/>
              <a:t/>
            </a:r>
            <a:br>
              <a:rPr lang="sk-SK" sz="3200" dirty="0" smtClean="0"/>
            </a:br>
            <a:r>
              <a:rPr lang="sk-SK" sz="3200" dirty="0" smtClean="0"/>
              <a:t>Veríme Boh je s nami,</a:t>
            </a:r>
            <a:r>
              <a:rPr lang="sk-SK" sz="3200" smtClean="0"/>
              <a:t/>
            </a:r>
            <a:br>
              <a:rPr lang="sk-SK" sz="3200" smtClean="0"/>
            </a:br>
            <a:r>
              <a:rPr lang="sk-SK" sz="3200" smtClean="0"/>
              <a:t>nič nás </a:t>
            </a:r>
            <a:r>
              <a:rPr lang="sk-SK" sz="3200" dirty="0" smtClean="0"/>
              <a:t>nezastaví.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1132</TotalTime>
  <Words>27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template</vt:lpstr>
      <vt:lpstr>PowerPoint Presentation</vt:lpstr>
      <vt:lpstr>Vodu na víno zmenil, slepým oči otvoril. Nikto nie je ako Ty. </vt:lpstr>
      <vt:lpstr>Z temnotách svietiš Ty sám, z prachu vyrásť dal si nám. Nikto nie je ako Ty.</vt:lpstr>
      <vt:lpstr>Náš Boh je veľký,  náš Boh je silný, Najvyšší Boh a nikto iný.</vt:lpstr>
      <vt:lpstr>Náš Boh je mocný,  zázračne lieči. Náš Boh, náš Boh.</vt:lpstr>
      <vt:lpstr>Veríme Boh je s nami, nikto nás nezastaví. Veríme Boh je s nami, nič nás nezastaví.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Eva Sevcova</dc:creator>
  <cp:lastModifiedBy>Editor</cp:lastModifiedBy>
  <cp:revision>5</cp:revision>
  <dcterms:created xsi:type="dcterms:W3CDTF">2014-02-22T21:45:02Z</dcterms:created>
  <dcterms:modified xsi:type="dcterms:W3CDTF">2015-10-04T13:49:38Z</dcterms:modified>
</cp:coreProperties>
</file>