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584" y="-8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mi </a:t>
            </a:r>
            <a:r>
              <a:rPr lang="en-US" sz="3600" dirty="0" err="1"/>
              <a:t>dávaš</a:t>
            </a:r>
            <a:r>
              <a:rPr lang="en-US" sz="3600" dirty="0"/>
              <a:t> </a:t>
            </a:r>
            <a:r>
              <a:rPr lang="en-US" sz="3600" dirty="0" err="1"/>
              <a:t>nohy</a:t>
            </a:r>
            <a:r>
              <a:rPr lang="en-US" sz="3600" dirty="0"/>
              <a:t> </a:t>
            </a:r>
            <a:r>
              <a:rPr lang="en-US" sz="3600" dirty="0" err="1"/>
              <a:t>jeleníc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s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naberiem</a:t>
            </a:r>
            <a:r>
              <a:rPr lang="en-US" sz="3600" dirty="0"/>
              <a:t> </a:t>
            </a:r>
            <a:r>
              <a:rPr lang="en-US" sz="3600" dirty="0" err="1"/>
              <a:t>denne</a:t>
            </a:r>
            <a:r>
              <a:rPr lang="en-US" sz="3600" dirty="0"/>
              <a:t> </a:t>
            </a:r>
            <a:r>
              <a:rPr lang="en-US" sz="3600" dirty="0" err="1"/>
              <a:t>nových</a:t>
            </a:r>
            <a:r>
              <a:rPr lang="en-US" sz="3600" dirty="0"/>
              <a:t> </a:t>
            </a:r>
            <a:r>
              <a:rPr lang="en-US" sz="3600" dirty="0" err="1"/>
              <a:t>síl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preskočím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múry</a:t>
            </a:r>
            <a:r>
              <a:rPr lang="en-US" sz="3600" dirty="0"/>
              <a:t> </a:t>
            </a:r>
            <a:r>
              <a:rPr lang="en-US" sz="3600" dirty="0" err="1"/>
              <a:t>trápenia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mojej</a:t>
            </a:r>
            <a:r>
              <a:rPr lang="en-US" sz="3600" dirty="0"/>
              <a:t> </a:t>
            </a:r>
            <a:r>
              <a:rPr lang="en-US" sz="3600" dirty="0" err="1"/>
              <a:t>ceste</a:t>
            </a:r>
            <a:r>
              <a:rPr lang="en-US" sz="3600" dirty="0"/>
              <a:t> </a:t>
            </a:r>
            <a:r>
              <a:rPr lang="en-US" sz="3600" dirty="0" err="1"/>
              <a:t>dáš</a:t>
            </a:r>
            <a:r>
              <a:rPr lang="en-US" sz="3600" dirty="0"/>
              <a:t> , </a:t>
            </a:r>
            <a:r>
              <a:rPr lang="en-US" sz="3600" dirty="0" err="1"/>
              <a:t>pečať</a:t>
            </a:r>
            <a:r>
              <a:rPr lang="en-US" sz="3600" dirty="0"/>
              <a:t> </a:t>
            </a:r>
            <a:r>
              <a:rPr lang="en-US" sz="3600" dirty="0" err="1"/>
              <a:t>víťazstva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nádej</a:t>
            </a:r>
            <a:r>
              <a:rPr lang="en-US" sz="3600" dirty="0"/>
              <a:t> </a:t>
            </a:r>
            <a:r>
              <a:rPr lang="en-US" sz="3600" dirty="0" err="1"/>
              <a:t>zomrela</a:t>
            </a:r>
            <a:r>
              <a:rPr lang="en-US" sz="3600" dirty="0"/>
              <a:t>, </a:t>
            </a:r>
            <a:r>
              <a:rPr lang="en-US" sz="3600" dirty="0" err="1"/>
              <a:t>vzkriesenie</a:t>
            </a:r>
            <a:r>
              <a:rPr lang="en-US" sz="3600" dirty="0"/>
              <a:t> </a:t>
            </a:r>
            <a:r>
              <a:rPr lang="en-US" sz="3600" dirty="0" err="1"/>
              <a:t>zatrúbi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hymnu</a:t>
            </a:r>
            <a:r>
              <a:rPr lang="en-US" sz="3600" dirty="0"/>
              <a:t> </a:t>
            </a:r>
            <a:r>
              <a:rPr lang="en-US" sz="3600" dirty="0" err="1"/>
              <a:t>slobody</a:t>
            </a:r>
            <a:r>
              <a:rPr lang="en-US" sz="3600" dirty="0"/>
              <a:t> mi do </a:t>
            </a:r>
            <a:r>
              <a:rPr lang="en-US" sz="3600" dirty="0" err="1"/>
              <a:t>úst</a:t>
            </a:r>
            <a:r>
              <a:rPr lang="en-US" sz="3600" dirty="0"/>
              <a:t> </a:t>
            </a:r>
            <a:r>
              <a:rPr lang="en-US" sz="3600" dirty="0" err="1"/>
              <a:t>položíš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nikto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nevezme</a:t>
            </a:r>
            <a:r>
              <a:rPr lang="en-US" sz="3600" dirty="0"/>
              <a:t>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mi </a:t>
            </a:r>
            <a:r>
              <a:rPr lang="en-US" sz="3600" dirty="0" err="1"/>
              <a:t>zasľúbil</a:t>
            </a:r>
            <a:r>
              <a:rPr lang="en-US" sz="3600" dirty="0"/>
              <a:t> </a:t>
            </a:r>
            <a:r>
              <a:rPr lang="en-US" sz="3600"/>
              <a:t/>
            </a:r>
            <a:br>
              <a:rPr lang="en-US" sz="3600"/>
            </a:br>
            <a:r>
              <a:rPr lang="en-US" sz="3600" dirty="0" err="1"/>
              <a:t>s</a:t>
            </a:r>
            <a:r>
              <a:rPr lang="en-US" sz="3600" smtClean="0"/>
              <a:t>o </a:t>
            </a:r>
            <a:r>
              <a:rPr lang="en-US" sz="3600" dirty="0" err="1"/>
              <a:t>žalmom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perách</a:t>
            </a:r>
            <a:r>
              <a:rPr lang="en-US" sz="3600" dirty="0"/>
              <a:t> </a:t>
            </a:r>
            <a:r>
              <a:rPr lang="en-US" sz="3600" dirty="0" err="1"/>
              <a:t>zaspávam</a:t>
            </a:r>
            <a:r>
              <a:rPr lang="en-US" sz="3600" dirty="0"/>
              <a:t> v </a:t>
            </a:r>
            <a:r>
              <a:rPr lang="en-US" sz="3600" dirty="0" err="1"/>
              <a:t>pokoji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1949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11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_template</vt:lpstr>
      <vt:lpstr>PowerPoint Presentation</vt:lpstr>
      <vt:lpstr>Ty mi dávaš nohy jeleníc  s tebou naberiem denne nových síl.  tebou preskočím aj múry trápenia,  a mojej ceste dáš , pečať víťazstva. </vt:lpstr>
      <vt:lpstr>Kde nádej zomrela, vzkriesenie zatrúbi  a hymnu slobody mi do úst položíš,  nikto už nevezme čo si mi zasľúbil  so žalmom na perách zaspávam v pokoji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2</cp:revision>
  <dcterms:created xsi:type="dcterms:W3CDTF">2013-11-06T14:15:58Z</dcterms:created>
  <dcterms:modified xsi:type="dcterms:W3CDTF">2013-11-06T14:18:56Z</dcterms:modified>
</cp:coreProperties>
</file>