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5"/>
    <p:restoredTop sz="70578"/>
  </p:normalViewPr>
  <p:slideViewPr>
    <p:cSldViewPr snapToGrid="0" snapToObjects="1">
      <p:cViewPr varScale="1">
        <p:scale>
          <a:sx n="92" d="100"/>
          <a:sy n="92" d="100"/>
        </p:scale>
        <p:origin x="1168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 </a:t>
            </a:r>
            <a:r>
              <a:rPr lang="en-US" sz="3600" dirty="0" err="1"/>
              <a:t>Ó</a:t>
            </a:r>
            <a:r>
              <a:rPr lang="en-US" sz="3600" dirty="0"/>
              <a:t>, </a:t>
            </a:r>
            <a:r>
              <a:rPr lang="en-US" sz="3600" dirty="0" err="1"/>
              <a:t>vyvýšený</a:t>
            </a:r>
            <a:r>
              <a:rPr lang="en-US" sz="3600" dirty="0"/>
              <a:t> </a:t>
            </a:r>
            <a:r>
              <a:rPr lang="en-US" sz="3600" dirty="0" err="1"/>
              <a:t>Pán</a:t>
            </a:r>
            <a:r>
              <a:rPr lang="en-US" sz="3600" dirty="0"/>
              <a:t>!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Len</a:t>
            </a:r>
            <a:r>
              <a:rPr lang="en-US" sz="3600" dirty="0"/>
              <a:t> On je </a:t>
            </a:r>
            <a:r>
              <a:rPr lang="en-US" sz="3600" dirty="0" err="1"/>
              <a:t>hoden</a:t>
            </a:r>
            <a:r>
              <a:rPr lang="en-US" sz="3600" dirty="0"/>
              <a:t> </a:t>
            </a:r>
            <a:r>
              <a:rPr lang="en-US" sz="3600" dirty="0" err="1"/>
              <a:t>našich</a:t>
            </a:r>
            <a:r>
              <a:rPr lang="en-US" sz="3600" dirty="0"/>
              <a:t> </a:t>
            </a:r>
            <a:r>
              <a:rPr lang="en-US" sz="3600" dirty="0" err="1" smtClean="0"/>
              <a:t>chvál</a:t>
            </a:r>
            <a:r>
              <a:rPr lang="en-US" sz="3600" dirty="0"/>
              <a:t>. 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 Hosanna, </a:t>
            </a:r>
            <a:r>
              <a:rPr lang="en-US" sz="3600" dirty="0" err="1"/>
              <a:t>požehnaný</a:t>
            </a:r>
            <a:r>
              <a:rPr lang="en-US" sz="3600" dirty="0"/>
              <a:t> </a:t>
            </a:r>
            <a:r>
              <a:rPr lang="en-US" sz="3600" dirty="0" err="1"/>
              <a:t>Kráľ</a:t>
            </a:r>
            <a:r>
              <a:rPr lang="en-US" sz="3600" dirty="0"/>
              <a:t>,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veď</a:t>
            </a:r>
            <a:r>
              <a:rPr lang="en-US" sz="3600" dirty="0"/>
              <a:t> On je </a:t>
            </a:r>
            <a:r>
              <a:rPr lang="en-US" sz="3600" dirty="0" err="1"/>
              <a:t>Skala</a:t>
            </a:r>
            <a:r>
              <a:rPr lang="en-US" sz="3600" dirty="0"/>
              <a:t> </a:t>
            </a:r>
            <a:r>
              <a:rPr lang="en-US" sz="3600" dirty="0" err="1"/>
              <a:t>spasenia</a:t>
            </a:r>
            <a:r>
              <a:rPr lang="en-US" sz="3600" dirty="0"/>
              <a:t> </a:t>
            </a:r>
            <a:r>
              <a:rPr lang="en-US" sz="3600" dirty="0" err="1"/>
              <a:t>môjho</a:t>
            </a:r>
            <a:r>
              <a:rPr lang="en-US" sz="3600" dirty="0"/>
              <a:t> </a:t>
            </a:r>
            <a:r>
              <a:rPr lang="en-US" sz="3600" dirty="0" err="1"/>
              <a:t>i</a:t>
            </a:r>
            <a:r>
              <a:rPr lang="en-US" sz="3600" dirty="0"/>
              <a:t> </a:t>
            </a:r>
            <a:r>
              <a:rPr lang="en-US" sz="3600" dirty="0" err="1"/>
              <a:t>tvojho</a:t>
            </a:r>
            <a:r>
              <a:rPr lang="en-US" sz="3600" dirty="0"/>
              <a:t>. 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2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[: Ó, vyvýšený Pán!  Len On je hoden našich chvál. :]</vt:lpstr>
      <vt:lpstr>[: Hosanna, požehnaný Kráľ,  veď On je Skala spasenia môjho i tvojho. :]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2015-09-19T19:38:35Z</dcterms:created>
  <dcterms:modified xsi:type="dcterms:W3CDTF">2015-09-19T19:39:23Z</dcterms:modified>
</cp:coreProperties>
</file>