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To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vyspievať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rozum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preto</a:t>
            </a:r>
            <a:r>
              <a:rPr lang="en-US" sz="3600" dirty="0"/>
              <a:t> v </a:t>
            </a:r>
            <a:r>
              <a:rPr lang="en-US" sz="3600" dirty="0" err="1"/>
              <a:t>bázni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skláňam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žalm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Veď</a:t>
            </a:r>
            <a:r>
              <a:rPr lang="en-US" sz="3600" dirty="0"/>
              <a:t> pre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príbytok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nebi</a:t>
            </a:r>
            <a:r>
              <a:rPr lang="en-US" sz="3600" dirty="0"/>
              <a:t> </a:t>
            </a:r>
            <a:r>
              <a:rPr lang="en-US" sz="3600" dirty="0" err="1"/>
              <a:t>prichystaný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prídeš</a:t>
            </a:r>
            <a:r>
              <a:rPr lang="en-US" sz="3600" dirty="0"/>
              <a:t> </a:t>
            </a:r>
            <a:r>
              <a:rPr lang="en-US" sz="3600" dirty="0" err="1"/>
              <a:t>znova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budem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naveky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Nové</a:t>
            </a:r>
            <a:r>
              <a:rPr lang="en-US" sz="3600" dirty="0"/>
              <a:t> </a:t>
            </a:r>
            <a:r>
              <a:rPr lang="en-US" sz="3600" dirty="0" err="1"/>
              <a:t>nebesia</a:t>
            </a:r>
            <a:r>
              <a:rPr lang="en-US" sz="3600" dirty="0"/>
              <a:t> </a:t>
            </a:r>
            <a:r>
              <a:rPr lang="en-US" sz="3600" dirty="0" err="1"/>
              <a:t>stvoríš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tiež</a:t>
            </a:r>
            <a:r>
              <a:rPr lang="en-US" sz="3600" dirty="0"/>
              <a:t> </a:t>
            </a:r>
            <a:r>
              <a:rPr lang="en-US" sz="3600" dirty="0" err="1"/>
              <a:t>novú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nikto</a:t>
            </a:r>
            <a:r>
              <a:rPr lang="en-US" sz="3600" dirty="0"/>
              <a:t> </a:t>
            </a:r>
            <a:r>
              <a:rPr lang="en-US" sz="3600" dirty="0" err="1"/>
              <a:t>nebude</a:t>
            </a:r>
            <a:r>
              <a:rPr lang="en-US" sz="3600" dirty="0"/>
              <a:t> </a:t>
            </a:r>
            <a:r>
              <a:rPr lang="en-US" sz="3600" dirty="0" err="1"/>
              <a:t>staré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spomínať</a:t>
            </a:r>
            <a:r>
              <a:rPr lang="en-US" sz="3600" dirty="0"/>
              <a:t> </a:t>
            </a:r>
            <a:r>
              <a:rPr lang="en-US" sz="3600" dirty="0" err="1"/>
              <a:t>chcieť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Baránok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bude</a:t>
            </a:r>
            <a:r>
              <a:rPr lang="en-US" sz="3600" dirty="0"/>
              <a:t> </a:t>
            </a:r>
            <a:r>
              <a:rPr lang="en-US" sz="3600" dirty="0" err="1"/>
              <a:t>pásť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vodiť</a:t>
            </a:r>
            <a:r>
              <a:rPr lang="en-US" sz="3600" dirty="0"/>
              <a:t> k </a:t>
            </a:r>
            <a:r>
              <a:rPr lang="en-US" sz="3600" dirty="0" err="1"/>
              <a:t>prameňom</a:t>
            </a:r>
            <a:r>
              <a:rPr lang="en-US" sz="3600" dirty="0"/>
              <a:t> </a:t>
            </a:r>
            <a:r>
              <a:rPr lang="en-US" sz="3600" dirty="0" err="1"/>
              <a:t>vôd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viacej</a:t>
            </a:r>
            <a:r>
              <a:rPr lang="en-US" sz="3600" dirty="0"/>
              <a:t> </a:t>
            </a:r>
            <a:r>
              <a:rPr lang="en-US" sz="3600" dirty="0" err="1"/>
              <a:t>krik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plač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nezazneje</a:t>
            </a:r>
            <a:r>
              <a:rPr lang="en-US" sz="3600" dirty="0"/>
              <a:t> </a:t>
            </a:r>
            <a:r>
              <a:rPr lang="en-US" sz="3600" dirty="0" err="1"/>
              <a:t>večnosťou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Malé</a:t>
            </a:r>
            <a:r>
              <a:rPr lang="en-US" sz="3600" dirty="0"/>
              <a:t> </a:t>
            </a:r>
            <a:r>
              <a:rPr lang="en-US" sz="3600" dirty="0" err="1"/>
              <a:t>chlapča</a:t>
            </a:r>
            <a:r>
              <a:rPr lang="en-US" sz="3600" dirty="0"/>
              <a:t> </a:t>
            </a:r>
            <a:r>
              <a:rPr lang="en-US" sz="3600" dirty="0" err="1"/>
              <a:t>povedie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teľa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lvíča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neuškodí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tam </a:t>
            </a:r>
            <a:r>
              <a:rPr lang="en-US" sz="3600" dirty="0" err="1"/>
              <a:t>nemá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Na </a:t>
            </a:r>
            <a:r>
              <a:rPr lang="en-US" sz="3600" dirty="0" err="1"/>
              <a:t>lúke</a:t>
            </a:r>
            <a:r>
              <a:rPr lang="en-US" sz="3600" dirty="0"/>
              <a:t> </a:t>
            </a:r>
            <a:r>
              <a:rPr lang="en-US" sz="3600" dirty="0" err="1"/>
              <a:t>jahňa</a:t>
            </a:r>
            <a:r>
              <a:rPr lang="en-US" sz="3600" dirty="0"/>
              <a:t> a </a:t>
            </a:r>
            <a:r>
              <a:rPr lang="en-US" sz="3600" dirty="0" err="1"/>
              <a:t>vlk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spolu</a:t>
            </a:r>
            <a:r>
              <a:rPr lang="en-US" sz="3600" dirty="0"/>
              <a:t> </a:t>
            </a:r>
            <a:r>
              <a:rPr lang="en-US" sz="3600" dirty="0" err="1"/>
              <a:t>budú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pásť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zotrie</a:t>
            </a:r>
            <a:r>
              <a:rPr lang="en-US" sz="3600" dirty="0"/>
              <a:t> </a:t>
            </a:r>
            <a:r>
              <a:rPr lang="en-US" sz="3600" dirty="0" err="1"/>
              <a:t>slzy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bude</a:t>
            </a:r>
            <a:r>
              <a:rPr lang="en-US" sz="3600" dirty="0"/>
              <a:t> s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/>
              <a:t>prebývať</a:t>
            </a:r>
            <a:r>
              <a:rPr lang="en-US" sz="3600" dirty="0"/>
              <a:t>!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Budem</a:t>
            </a:r>
            <a:r>
              <a:rPr lang="en-US" sz="3600" dirty="0"/>
              <a:t> v </a:t>
            </a:r>
            <a:r>
              <a:rPr lang="en-US" sz="3600" dirty="0" err="1"/>
              <a:t>zástupe</a:t>
            </a:r>
            <a:r>
              <a:rPr lang="en-US" sz="3600" dirty="0"/>
              <a:t>, </a:t>
            </a:r>
            <a:r>
              <a:rPr lang="en-US" sz="3600" dirty="0" err="1" smtClean="0"/>
              <a:t>ktorý</a:t>
            </a:r>
            <a:r>
              <a:rPr lang="en-US" sz="3600" smtClean="0"/>
              <a:t> </a:t>
            </a:r>
            <a:br>
              <a:rPr lang="en-US" sz="3600" smtClean="0"/>
            </a:br>
            <a:r>
              <a:rPr lang="en-US" sz="3600" smtClean="0"/>
              <a:t>nik</a:t>
            </a:r>
            <a:r>
              <a:rPr lang="en-US" sz="3600" dirty="0" smtClean="0"/>
              <a:t> </a:t>
            </a:r>
            <a:r>
              <a:rPr lang="en-US" sz="3600" dirty="0" err="1"/>
              <a:t>nevie</a:t>
            </a:r>
            <a:r>
              <a:rPr lang="en-US" sz="3600" dirty="0"/>
              <a:t> </a:t>
            </a:r>
            <a:r>
              <a:rPr lang="en-US" sz="3600" dirty="0" err="1"/>
              <a:t>sčítať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bielom</a:t>
            </a:r>
            <a:r>
              <a:rPr lang="en-US" sz="3600" dirty="0"/>
              <a:t> </a:t>
            </a:r>
            <a:r>
              <a:rPr lang="en-US" sz="3600" dirty="0" err="1"/>
              <a:t>rúchu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tvárou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tam </a:t>
            </a:r>
            <a:r>
              <a:rPr lang="en-US" sz="3600" dirty="0" err="1"/>
              <a:t>Baránka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Spievať</a:t>
            </a:r>
            <a:r>
              <a:rPr lang="en-US" sz="3600" dirty="0"/>
              <a:t> Mu s </a:t>
            </a:r>
            <a:r>
              <a:rPr lang="en-US" sz="3600" dirty="0" err="1"/>
              <a:t>palmou</a:t>
            </a:r>
            <a:r>
              <a:rPr lang="en-US" sz="3600" dirty="0"/>
              <a:t> v </a:t>
            </a:r>
            <a:r>
              <a:rPr lang="en-US" sz="3600" dirty="0" err="1"/>
              <a:t>rukách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nový</a:t>
            </a:r>
            <a:r>
              <a:rPr lang="en-US" sz="3600" dirty="0"/>
              <a:t> </a:t>
            </a: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žalm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s </a:t>
            </a:r>
            <a:r>
              <a:rPr lang="en-US" sz="3600" dirty="0" err="1"/>
              <a:t>Ním</a:t>
            </a:r>
            <a:r>
              <a:rPr lang="en-US" sz="3600" dirty="0"/>
              <a:t> a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vernými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veky</a:t>
            </a:r>
            <a:r>
              <a:rPr lang="en-US" sz="3600" dirty="0"/>
              <a:t> </a:t>
            </a:r>
            <a:r>
              <a:rPr lang="en-US" sz="3600" dirty="0" err="1"/>
              <a:t>vekov</a:t>
            </a:r>
            <a:r>
              <a:rPr lang="en-US" sz="3600" dirty="0"/>
              <a:t> </a:t>
            </a:r>
            <a:r>
              <a:rPr lang="en-US" sz="3600" dirty="0" err="1"/>
              <a:t>kraľovať</a:t>
            </a:r>
            <a:r>
              <a:rPr lang="en-US" sz="3600" dirty="0"/>
              <a:t>!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59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36</Words>
  <Application>Microsoft Office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_template</vt:lpstr>
      <vt:lpstr>PowerPoint Presentation</vt:lpstr>
      <vt:lpstr>To čo vyspievať túžim  je nad rozum môj,  preto v bázni sa skláňam  a spievam svoj žalm. </vt:lpstr>
      <vt:lpstr>Veď pre mňa príbytok máš  v nebi prichystaný  a prídeš znova vziať si ma  a budem s Tebou naveky. </vt:lpstr>
      <vt:lpstr>Nové nebesia stvoríš  a tiež novú zem  nikto nebude staré  už spomínať chcieť. </vt:lpstr>
      <vt:lpstr>Baránok nás bude pásť,  vodiť k prameňom vôd  a nikdy viacej krik  a plač už nezazneje večnosťou. </vt:lpstr>
      <vt:lpstr>Malé chlapča povedie teľa aj lvíča  nič už neuškodí nám,  smrť moc tam nemá. </vt:lpstr>
      <vt:lpstr>Na lúke jahňa a vlk  spolu budú sa pásť  a sám Boh zotrie slzy nám  a bude s nami prebývať! </vt:lpstr>
      <vt:lpstr>Budem v zástupe, ktorý  nik nevie sčítať.  V bielom rúchu pred tvárou  tam Baránka stáť. </vt:lpstr>
      <vt:lpstr>Spievať Mu s palmou v rukách  nový nádherný žalm  a s Ním a Jeho vernými  na veky vekov kraľovať!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2</cp:revision>
  <dcterms:created xsi:type="dcterms:W3CDTF">2013-11-06T14:40:15Z</dcterms:created>
  <dcterms:modified xsi:type="dcterms:W3CDTF">2013-11-06T15:30:07Z</dcterms:modified>
</cp:coreProperties>
</file>