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546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Ty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mojou</a:t>
            </a:r>
            <a:r>
              <a:rPr lang="en-US" sz="3600" dirty="0"/>
              <a:t> </a:t>
            </a:r>
            <a:r>
              <a:rPr lang="en-US" sz="3600" dirty="0" err="1"/>
              <a:t>láskou</a:t>
            </a:r>
            <a:r>
              <a:rPr lang="en-US" sz="3600" dirty="0"/>
              <a:t>, </a:t>
            </a:r>
            <a:r>
              <a:rPr lang="en-US" sz="3600" dirty="0" err="1"/>
              <a:t>nemennou</a:t>
            </a:r>
            <a:r>
              <a:rPr lang="en-US" sz="3600" dirty="0"/>
              <a:t> a </a:t>
            </a:r>
            <a:r>
              <a:rPr lang="en-US" sz="3600" dirty="0" err="1"/>
              <a:t>stálou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mojím</a:t>
            </a:r>
            <a:r>
              <a:rPr lang="en-US" sz="3600" dirty="0"/>
              <a:t> </a:t>
            </a:r>
            <a:r>
              <a:rPr lang="en-US" sz="3600" dirty="0" err="1"/>
              <a:t>pevným</a:t>
            </a:r>
            <a:r>
              <a:rPr lang="en-US" sz="3600" dirty="0"/>
              <a:t> </a:t>
            </a:r>
            <a:r>
              <a:rPr lang="en-US" sz="3600" dirty="0" err="1"/>
              <a:t>miestom</a:t>
            </a:r>
            <a:r>
              <a:rPr lang="en-US" sz="3600" dirty="0"/>
              <a:t>,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ňom</a:t>
            </a:r>
            <a:r>
              <a:rPr lang="en-US" sz="3600" dirty="0"/>
              <a:t> </a:t>
            </a:r>
            <a:r>
              <a:rPr lang="en-US" sz="3600" dirty="0" err="1"/>
              <a:t>môžem</a:t>
            </a:r>
            <a:r>
              <a:rPr lang="en-US" sz="3600" dirty="0"/>
              <a:t> </a:t>
            </a:r>
            <a:r>
              <a:rPr lang="en-US" sz="3600" dirty="0" err="1"/>
              <a:t>stáť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Tajomne</a:t>
            </a:r>
            <a:r>
              <a:rPr lang="en-US" sz="3600" dirty="0"/>
              <a:t> ma </a:t>
            </a:r>
            <a:r>
              <a:rPr lang="en-US" sz="3600" dirty="0" err="1"/>
              <a:t>dvíhaš</a:t>
            </a:r>
            <a:r>
              <a:rPr lang="en-US" sz="3600" dirty="0"/>
              <a:t>, </a:t>
            </a:r>
            <a:r>
              <a:rPr lang="en-US" sz="3600" dirty="0" err="1"/>
              <a:t>lásku</a:t>
            </a:r>
            <a:r>
              <a:rPr lang="en-US" sz="3600" dirty="0"/>
              <a:t> </a:t>
            </a: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mne</a:t>
            </a:r>
            <a:r>
              <a:rPr lang="en-US" sz="3600" dirty="0"/>
              <a:t> </a:t>
            </a:r>
            <a:r>
              <a:rPr lang="en-US" sz="3600" dirty="0" err="1"/>
              <a:t>skrývaš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pri</a:t>
            </a:r>
            <a:r>
              <a:rPr lang="en-US" sz="3600" dirty="0"/>
              <a:t> </a:t>
            </a:r>
            <a:r>
              <a:rPr lang="en-US" sz="3600" dirty="0" err="1"/>
              <a:t>mne</a:t>
            </a:r>
            <a:r>
              <a:rPr lang="en-US" sz="3600" dirty="0"/>
              <a:t> </a:t>
            </a:r>
            <a:r>
              <a:rPr lang="en-US" sz="3600" dirty="0" err="1"/>
              <a:t>blízko</a:t>
            </a:r>
            <a:r>
              <a:rPr lang="en-US" sz="3600" dirty="0"/>
              <a:t>, </a:t>
            </a:r>
            <a:r>
              <a:rPr lang="en-US" sz="3600" dirty="0" err="1"/>
              <a:t>láska</a:t>
            </a:r>
            <a:r>
              <a:rPr lang="en-US" sz="3600" dirty="0"/>
              <a:t> </a:t>
            </a:r>
            <a:r>
              <a:rPr lang="en-US" sz="3600" dirty="0" err="1"/>
              <a:t>nesie</a:t>
            </a:r>
            <a:r>
              <a:rPr lang="en-US" sz="3600" dirty="0"/>
              <a:t> ma.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fi-FI" sz="3600" dirty="0"/>
              <a:t>/: Haleluja, haleluja, haleluja, </a:t>
            </a:r>
            <a:br>
              <a:rPr lang="fi-FI" sz="3600" dirty="0"/>
            </a:br>
            <a:r>
              <a:rPr lang="fi-FI" sz="3600" dirty="0"/>
              <a:t>Tebe spievať chcem. :/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16774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fi-FI" sz="3600" dirty="0"/>
              <a:t>Prekvapíš ma láskou, prenikneš ma krásou, </a:t>
            </a:r>
            <a:br>
              <a:rPr lang="fi-FI" sz="3600" dirty="0"/>
            </a:br>
            <a:r>
              <a:rPr lang="fi-FI" sz="3600" dirty="0"/>
              <a:t>radosť prúdi zvnútra môjho srdca von. </a:t>
            </a:r>
            <a:br>
              <a:rPr lang="fi-FI" sz="3600" dirty="0"/>
            </a:br>
            <a:r>
              <a:rPr lang="fi-FI" sz="3600" dirty="0"/>
              <a:t>Vždy, keď ku mne prídeš, svetlom zaplavíš svet, </a:t>
            </a:r>
            <a:br>
              <a:rPr lang="fi-FI" sz="3600" dirty="0"/>
            </a:br>
            <a:r>
              <a:rPr lang="fi-FI" sz="3600" dirty="0"/>
              <a:t>a ja cítim pieseň v mojom srdci rásť.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718663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0</TotalTime>
  <Words>24</Words>
  <Application>Microsoft Office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_template</vt:lpstr>
      <vt:lpstr>PowerPoint Presentation</vt:lpstr>
      <vt:lpstr>Ty si mojou láskou, nemennou a stálou,  mojím pevným miestom, na ňom môžem stáť.  Tajomne ma dvíhaš, lásku vo mne skrývaš,  keď si pri mne blízko, láska nesie ma. </vt:lpstr>
      <vt:lpstr>/: Haleluja, haleluja, haleluja,  Tebe spievať chcem. :/ </vt:lpstr>
      <vt:lpstr>Prekvapíš ma láskou, prenikneš ma krásou,  radosť prúdi zvnútra môjho srdca von.  Vždy, keď ku mne prídeš, svetlom zaplavíš svet,  a ja cítim pieseň v mojom srdci rásť. 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1</cp:revision>
  <dcterms:created xsi:type="dcterms:W3CDTF">2013-11-07T09:27:33Z</dcterms:created>
  <dcterms:modified xsi:type="dcterms:W3CDTF">2013-11-07T09:28:25Z</dcterms:modified>
</cp:coreProperties>
</file>