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96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zrak</a:t>
            </a:r>
            <a:r>
              <a:rPr lang="en-US" sz="3600" dirty="0"/>
              <a:t> </a:t>
            </a:r>
            <a:r>
              <a:rPr lang="en-US" sz="3600" dirty="0" err="1"/>
              <a:t>upieram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zdroj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inde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nehľadám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nádej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než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môžem</a:t>
            </a:r>
            <a:r>
              <a:rPr lang="en-US" sz="3600" dirty="0"/>
              <a:t> </a:t>
            </a:r>
            <a:r>
              <a:rPr lang="en-US" sz="3600" dirty="0" err="1"/>
              <a:t>priať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nachádzam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 </a:t>
            </a:r>
            <a:r>
              <a:rPr lang="en-US" sz="3600" dirty="0" err="1" smtClean="0"/>
              <a:t>všetko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5925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srdci</a:t>
            </a:r>
            <a:r>
              <a:rPr lang="en-US" sz="3600" dirty="0"/>
              <a:t> to </a:t>
            </a:r>
            <a:r>
              <a:rPr lang="en-US" sz="3600" dirty="0" err="1" smtClean="0"/>
              <a:t>viem</a:t>
            </a:r>
            <a:r>
              <a:rPr lang="en-US" sz="3600" dirty="0" smtClean="0"/>
              <a:t> </a:t>
            </a:r>
            <a:r>
              <a:rPr lang="en-US" sz="3600" dirty="0" smtClean="0"/>
              <a:t>– </a:t>
            </a:r>
            <a:r>
              <a:rPr lang="en-US" sz="3600" dirty="0" smtClean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Tvojich</a:t>
            </a:r>
            <a:r>
              <a:rPr lang="en-US" sz="3600" dirty="0"/>
              <a:t> </a:t>
            </a:r>
            <a:r>
              <a:rPr lang="en-US" sz="3600" dirty="0" err="1"/>
              <a:t>rúk</a:t>
            </a:r>
            <a:r>
              <a:rPr lang="en-US" sz="3600" dirty="0"/>
              <a:t> </a:t>
            </a:r>
            <a:r>
              <a:rPr lang="en-US" sz="3600" dirty="0" err="1"/>
              <a:t>nemôže</a:t>
            </a:r>
            <a:r>
              <a:rPr lang="en-US" sz="3600" dirty="0"/>
              <a:t> </a:t>
            </a:r>
            <a:r>
              <a:rPr lang="en-US" sz="3600" dirty="0" err="1" smtClean="0"/>
              <a:t>nik</a:t>
            </a:r>
            <a:r>
              <a:rPr lang="en-US" sz="3600" dirty="0" smtClean="0"/>
              <a:t> </a:t>
            </a:r>
            <a:r>
              <a:rPr lang="en-US" sz="3600" dirty="0" err="1" smtClean="0"/>
              <a:t>vytrhnúť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diel</a:t>
            </a:r>
            <a:r>
              <a:rPr lang="en-US" sz="3600" dirty="0"/>
              <a:t>, </a:t>
            </a:r>
            <a:r>
              <a:rPr lang="en-US" sz="3600" dirty="0"/>
              <a:t>v</a:t>
            </a:r>
            <a:r>
              <a:rPr lang="en-US" sz="3600" dirty="0" smtClean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dosť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lásku</a:t>
            </a:r>
            <a:r>
              <a:rPr lang="en-US" sz="3600" dirty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 smtClean="0"/>
              <a:t>spoľahnúť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5489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0850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706</TotalTime>
  <Words>25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Môj Pán, môj Boh,  ja na Teba zrak upieram, Ty môj si zdroj  a inde už nehľadám</vt:lpstr>
      <vt:lpstr>V Tebe nádej mám, Ty si viac než si môžem priať, v Tebe nachádzam každý deň všetko, čo chcem</vt:lpstr>
      <vt:lpstr>V srdci to viem – Ty si môj Boh, z Tvojich rúk nemôže nik vytrhnúť Ty si môj diel, v Tebe mám dosť, na Tvoju lásku sa smiem spoľahnúť.</vt:lpstr>
      <vt:lpstr>Ty si môj Pán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10</cp:revision>
  <dcterms:created xsi:type="dcterms:W3CDTF">2013-08-10T20:25:22Z</dcterms:created>
  <dcterms:modified xsi:type="dcterms:W3CDTF">2014-01-12T08:09:14Z</dcterms:modified>
</cp:coreProperties>
</file>