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73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96" y="-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70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Slúžiaci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kríži</a:t>
            </a:r>
            <a:r>
              <a:rPr lang="en-US" sz="3600" dirty="0"/>
              <a:t> </a:t>
            </a:r>
            <a:r>
              <a:rPr lang="en-US" sz="3600" dirty="0" err="1"/>
              <a:t>umrieť</a:t>
            </a:r>
            <a:r>
              <a:rPr lang="en-US" sz="3600" dirty="0"/>
              <a:t> </a:t>
            </a:r>
            <a:r>
              <a:rPr lang="en-US" sz="3600" dirty="0" err="1"/>
              <a:t>šiel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hriech</a:t>
            </a:r>
            <a:r>
              <a:rPr lang="en-US" sz="3600" dirty="0"/>
              <a:t> on </a:t>
            </a: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trpel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Vydýchol</a:t>
            </a:r>
            <a:r>
              <a:rPr lang="en-US" sz="3600" dirty="0"/>
              <a:t> a dal </a:t>
            </a:r>
            <a:r>
              <a:rPr lang="en-US" sz="3600" dirty="0" err="1"/>
              <a:t>život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510841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Spasiteľ</a:t>
            </a:r>
            <a:r>
              <a:rPr lang="en-US" sz="3600" dirty="0"/>
              <a:t>, </a:t>
            </a:r>
            <a:r>
              <a:rPr lang="en-US" sz="3600" dirty="0" err="1"/>
              <a:t>svätú</a:t>
            </a:r>
            <a:r>
              <a:rPr lang="en-US" sz="3600" dirty="0"/>
              <a:t> </a:t>
            </a:r>
            <a:r>
              <a:rPr lang="en-US" sz="3600" dirty="0" err="1"/>
              <a:t>krv</a:t>
            </a:r>
            <a:r>
              <a:rPr lang="en-US" sz="3600" dirty="0"/>
              <a:t> </a:t>
            </a:r>
            <a:r>
              <a:rPr lang="en-US" sz="3600" dirty="0" err="1"/>
              <a:t>prelial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Baránok</a:t>
            </a:r>
            <a:r>
              <a:rPr lang="en-US" sz="3600" dirty="0"/>
              <a:t>, </a:t>
            </a:r>
            <a:r>
              <a:rPr lang="en-US" sz="3600" dirty="0" err="1"/>
              <a:t>umrel</a:t>
            </a:r>
            <a:r>
              <a:rPr lang="en-US" sz="3600" dirty="0"/>
              <a:t> </a:t>
            </a:r>
            <a:r>
              <a:rPr lang="en-US" sz="3600" dirty="0" err="1"/>
              <a:t>miesto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/>
              <a:t>Na </a:t>
            </a:r>
            <a:r>
              <a:rPr lang="en-US" sz="3600" dirty="0" err="1"/>
              <a:t>seba</a:t>
            </a:r>
            <a:r>
              <a:rPr lang="en-US" sz="3600" dirty="0"/>
              <a:t> vzal </a:t>
            </a:r>
            <a:r>
              <a:rPr lang="en-US" sz="3600" dirty="0" err="1"/>
              <a:t>ťažkosť</a:t>
            </a:r>
            <a:r>
              <a:rPr lang="en-US" sz="3600" dirty="0"/>
              <a:t> </a:t>
            </a:r>
            <a:r>
              <a:rPr lang="en-US" sz="3600" dirty="0" err="1"/>
              <a:t>všetkých</a:t>
            </a:r>
            <a:r>
              <a:rPr lang="en-US" sz="3600" dirty="0"/>
              <a:t> </a:t>
            </a:r>
            <a:r>
              <a:rPr lang="en-US" sz="3600" dirty="0" err="1"/>
              <a:t>dní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umieral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kríži</a:t>
            </a:r>
            <a:r>
              <a:rPr lang="en-US" sz="3600" dirty="0"/>
              <a:t> v </a:t>
            </a:r>
            <a:r>
              <a:rPr lang="en-US" sz="3600" dirty="0" err="1"/>
              <a:t>bolesti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1779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V </a:t>
            </a:r>
            <a:r>
              <a:rPr lang="en-US" sz="3600" dirty="0" err="1"/>
              <a:t>tretí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r>
              <a:rPr lang="en-US" sz="3600" dirty="0"/>
              <a:t> </a:t>
            </a:r>
            <a:r>
              <a:rPr lang="en-US" sz="3600" dirty="0" err="1"/>
              <a:t>hrob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otvára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 </a:t>
            </a:r>
            <a:r>
              <a:rPr lang="en-US" sz="3600" dirty="0" err="1"/>
              <a:t>zmŕtvychvstáva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Strach</a:t>
            </a:r>
            <a:r>
              <a:rPr lang="en-US" sz="3600" dirty="0"/>
              <a:t> </a:t>
            </a:r>
            <a:r>
              <a:rPr lang="en-US" sz="3600" dirty="0" err="1"/>
              <a:t>odchádza</a:t>
            </a:r>
            <a:r>
              <a:rPr lang="en-US" sz="3600" dirty="0"/>
              <a:t> a </a:t>
            </a:r>
            <a:r>
              <a:rPr lang="en-US" sz="3600" dirty="0" err="1"/>
              <a:t>smrť</a:t>
            </a:r>
            <a:r>
              <a:rPr lang="en-US" sz="3600" dirty="0"/>
              <a:t> </a:t>
            </a:r>
            <a:r>
              <a:rPr lang="en-US" sz="3600" dirty="0" err="1"/>
              <a:t>silu</a:t>
            </a:r>
            <a:r>
              <a:rPr lang="en-US" sz="3600" dirty="0"/>
              <a:t> </a:t>
            </a:r>
            <a:r>
              <a:rPr lang="en-US" sz="3600" dirty="0" err="1"/>
              <a:t>stráca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/>
              <a:t>On </a:t>
            </a:r>
            <a:r>
              <a:rPr lang="en-US" sz="3600" dirty="0" err="1"/>
              <a:t>zvíťazil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nový</a:t>
            </a:r>
            <a:r>
              <a:rPr lang="en-US" sz="3600" dirty="0"/>
              <a:t> </a:t>
            </a:r>
            <a:r>
              <a:rPr lang="en-US" sz="3600" dirty="0" err="1"/>
              <a:t>život</a:t>
            </a:r>
            <a:r>
              <a:rPr lang="en-US" sz="3600" dirty="0"/>
              <a:t> dal. </a:t>
            </a:r>
          </a:p>
        </p:txBody>
      </p:sp>
    </p:spTree>
    <p:extLst>
      <p:ext uri="{BB962C8B-B14F-4D97-AF65-F5344CB8AC3E}">
        <p14:creationId xmlns:p14="http://schemas.microsoft.com/office/powerpoint/2010/main" val="361610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Wooooooo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88978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strach</a:t>
            </a:r>
            <a:r>
              <a:rPr lang="en-US" sz="3600" dirty="0"/>
              <a:t>, </a:t>
            </a:r>
            <a:r>
              <a:rPr lang="en-US" sz="3600" dirty="0" err="1"/>
              <a:t>ktorý</a:t>
            </a:r>
            <a:r>
              <a:rPr lang="en-US" sz="3600" dirty="0"/>
              <a:t> </a:t>
            </a:r>
            <a:r>
              <a:rPr lang="en-US" sz="3600" dirty="0" err="1"/>
              <a:t>vládol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každou</a:t>
            </a:r>
            <a:r>
              <a:rPr lang="en-US" sz="3600" dirty="0"/>
              <a:t> </a:t>
            </a:r>
            <a:r>
              <a:rPr lang="en-US" sz="3600" dirty="0" err="1"/>
              <a:t>hanbou</a:t>
            </a:r>
            <a:r>
              <a:rPr lang="en-US" sz="3600" dirty="0"/>
              <a:t> a </a:t>
            </a:r>
            <a:r>
              <a:rPr lang="en-US" sz="3600" dirty="0" err="1"/>
              <a:t>pádom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moja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a </a:t>
            </a:r>
            <a:r>
              <a:rPr lang="en-US" sz="3600" dirty="0" err="1"/>
              <a:t>nádej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víťazne</a:t>
            </a:r>
            <a:r>
              <a:rPr lang="en-US" sz="3600" dirty="0"/>
              <a:t> </a:t>
            </a: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všetkým</a:t>
            </a:r>
            <a:r>
              <a:rPr lang="en-US" sz="3600" dirty="0"/>
              <a:t> </a:t>
            </a:r>
            <a:r>
              <a:rPr lang="en-US" sz="3600" dirty="0" err="1"/>
              <a:t>vládne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12906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každú</a:t>
            </a:r>
            <a:r>
              <a:rPr lang="en-US" sz="3600" dirty="0"/>
              <a:t> </a:t>
            </a:r>
            <a:r>
              <a:rPr lang="en-US" sz="3600" dirty="0" err="1"/>
              <a:t>bolesť</a:t>
            </a:r>
            <a:r>
              <a:rPr lang="en-US" sz="3600" dirty="0"/>
              <a:t> a </a:t>
            </a:r>
            <a:r>
              <a:rPr lang="en-US" sz="3600" dirty="0" err="1"/>
              <a:t>smútok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každou</a:t>
            </a:r>
            <a:r>
              <a:rPr lang="en-US" sz="3600" dirty="0"/>
              <a:t> </a:t>
            </a:r>
            <a:r>
              <a:rPr lang="en-US" sz="3600" dirty="0" err="1"/>
              <a:t>slzou</a:t>
            </a:r>
            <a:r>
              <a:rPr lang="en-US" sz="3600" dirty="0"/>
              <a:t> a </a:t>
            </a:r>
            <a:r>
              <a:rPr lang="en-US" sz="3600" dirty="0" err="1"/>
              <a:t>búrkou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moja</a:t>
            </a:r>
            <a:r>
              <a:rPr lang="en-US" sz="3600" dirty="0"/>
              <a:t> </a:t>
            </a:r>
            <a:r>
              <a:rPr lang="en-US" sz="3600" dirty="0" err="1"/>
              <a:t>radosť</a:t>
            </a:r>
            <a:r>
              <a:rPr lang="en-US" sz="3600" dirty="0"/>
              <a:t> a </a:t>
            </a:r>
            <a:r>
              <a:rPr lang="en-US" sz="3600" dirty="0" err="1"/>
              <a:t>vášeň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víťazne</a:t>
            </a:r>
            <a:r>
              <a:rPr lang="en-US" sz="3600" dirty="0"/>
              <a:t> </a:t>
            </a: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všetkým</a:t>
            </a:r>
            <a:r>
              <a:rPr lang="en-US" sz="3600" dirty="0"/>
              <a:t> </a:t>
            </a:r>
            <a:r>
              <a:rPr lang="en-US" sz="3600" dirty="0" err="1"/>
              <a:t>vládne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55071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S </a:t>
            </a:r>
            <a:r>
              <a:rPr lang="en-US" sz="3600" dirty="0" err="1"/>
              <a:t>ním</a:t>
            </a:r>
            <a:r>
              <a:rPr lang="en-US" sz="3600" dirty="0"/>
              <a:t> </a:t>
            </a:r>
            <a:r>
              <a:rPr lang="en-US" sz="3600" dirty="0" err="1"/>
              <a:t>môžem</a:t>
            </a:r>
            <a:r>
              <a:rPr lang="en-US" sz="3600" dirty="0"/>
              <a:t> </a:t>
            </a:r>
            <a:r>
              <a:rPr lang="en-US" sz="3600" dirty="0" err="1"/>
              <a:t>snívať</a:t>
            </a:r>
            <a:r>
              <a:rPr lang="en-US" sz="3600" dirty="0"/>
              <a:t> </a:t>
            </a:r>
            <a:r>
              <a:rPr lang="en-US" sz="3600" dirty="0" err="1"/>
              <a:t>odvážne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s </a:t>
            </a:r>
            <a:r>
              <a:rPr lang="en-US" sz="3600" dirty="0" err="1"/>
              <a:t>ním</a:t>
            </a:r>
            <a:r>
              <a:rPr lang="en-US" sz="3600" dirty="0"/>
              <a:t> </a:t>
            </a:r>
            <a:r>
              <a:rPr lang="en-US" sz="3600" dirty="0" err="1"/>
              <a:t>každé</a:t>
            </a:r>
            <a:r>
              <a:rPr lang="en-US" sz="3600" dirty="0"/>
              <a:t> </a:t>
            </a:r>
            <a:r>
              <a:rPr lang="en-US" sz="3600" dirty="0" err="1"/>
              <a:t>úskalie</a:t>
            </a:r>
            <a:r>
              <a:rPr lang="en-US" sz="3600" dirty="0"/>
              <a:t> </a:t>
            </a:r>
            <a:r>
              <a:rPr lang="en-US" sz="3600" dirty="0" err="1"/>
              <a:t>zvládnem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/>
              <a:t>On, </a:t>
            </a:r>
            <a:r>
              <a:rPr lang="en-US" sz="3600" dirty="0" err="1"/>
              <a:t>ktorý</a:t>
            </a:r>
            <a:r>
              <a:rPr lang="en-US" sz="3600" dirty="0"/>
              <a:t> </a:t>
            </a:r>
            <a:r>
              <a:rPr lang="en-US" sz="3600" dirty="0" err="1"/>
              <a:t>krídla</a:t>
            </a:r>
            <a:r>
              <a:rPr lang="en-US" sz="3600" dirty="0"/>
              <a:t> mi dáva </a:t>
            </a:r>
            <a:br>
              <a:rPr lang="en-US" sz="3600" dirty="0"/>
            </a:br>
            <a:r>
              <a:rPr lang="en-US" sz="3600" dirty="0" err="1"/>
              <a:t>víťazne</a:t>
            </a:r>
            <a:r>
              <a:rPr lang="en-US" sz="3600" dirty="0"/>
              <a:t> </a:t>
            </a: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všetkým</a:t>
            </a:r>
            <a:r>
              <a:rPr lang="en-US" sz="3600" dirty="0"/>
              <a:t> </a:t>
            </a:r>
            <a:r>
              <a:rPr lang="en-US" sz="3600" dirty="0" err="1"/>
              <a:t>vládne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5070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3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0</TotalTime>
  <Words>38</Words>
  <Application>Microsoft Office PowerPoint</Application>
  <PresentationFormat>On-screen Show (16:9)</PresentationFormat>
  <Paragraphs>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Black</vt:lpstr>
      <vt:lpstr>PowerPoint Presentation</vt:lpstr>
      <vt:lpstr>Slúžiaci kráľ na kríži umrieť šiel.  Za náš hriech on sám trpel.  Vydýchol a dal život za nás.  Môj Pán. </vt:lpstr>
      <vt:lpstr>Spasiteľ, svätú krv prelial.  Baránok, umrel miesto nás.  Na seba vzal ťažkosť všetkých dní  Keď umieral na kríži v bolesti. </vt:lpstr>
      <vt:lpstr>V tretí deň hrob sa otvára  a Ježiš Kráľ zmŕtvychvstáva.  Strach odchádza a smrť silu stráca.  On zvíťazil nám nový život dal. </vt:lpstr>
      <vt:lpstr>Wooooooo </vt:lpstr>
      <vt:lpstr>Nad každý strach, ktorý vládol,  nad každou hanbou a pádom.  Boh moja láska a nádej,  víťazne nad všetkým vládne. </vt:lpstr>
      <vt:lpstr>Nad každú bolesť a smútok  Nad každou slzou a búrkou  Boh moja radosť a vášeň,  víťazne nad všetkým vládne. </vt:lpstr>
      <vt:lpstr>S ním môžem snívať odvážne,  s ním každé úskalie zvládnem.  On, ktorý krídla mi dáva  víťazne nad všetkým vládne.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M53920</cp:lastModifiedBy>
  <cp:revision>11</cp:revision>
  <dcterms:created xsi:type="dcterms:W3CDTF">2013-08-10T20:25:22Z</dcterms:created>
  <dcterms:modified xsi:type="dcterms:W3CDTF">2016-01-19T15:44:11Z</dcterms:modified>
</cp:coreProperties>
</file>