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120" y="15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hriešny</a:t>
            </a:r>
            <a:r>
              <a:rPr lang="en-US" sz="3600" dirty="0"/>
              <a:t> </a:t>
            </a:r>
            <a:r>
              <a:rPr lang="en-US" sz="3600" dirty="0" err="1"/>
              <a:t>človek</a:t>
            </a:r>
            <a:r>
              <a:rPr lang="en-US" sz="3600" dirty="0"/>
              <a:t>, </a:t>
            </a:r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Cieľ</a:t>
            </a:r>
            <a:r>
              <a:rPr lang="en-US" sz="3600" dirty="0"/>
              <a:t> </a:t>
            </a:r>
            <a:r>
              <a:rPr lang="en-US" sz="3600" dirty="0" err="1"/>
              <a:t>žitia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hľadal</a:t>
            </a:r>
            <a:r>
              <a:rPr lang="en-US" sz="3600" dirty="0"/>
              <a:t>, </a:t>
            </a:r>
            <a:r>
              <a:rPr lang="en-US" sz="3600" dirty="0" err="1"/>
              <a:t>túžil</a:t>
            </a:r>
            <a:r>
              <a:rPr lang="en-US" sz="3600" dirty="0"/>
              <a:t> </a:t>
            </a:r>
            <a:r>
              <a:rPr lang="en-US" sz="3600" dirty="0" err="1"/>
              <a:t>pravdu</a:t>
            </a:r>
            <a:r>
              <a:rPr lang="en-US" sz="3600" dirty="0"/>
              <a:t> </a:t>
            </a:r>
            <a:r>
              <a:rPr lang="en-US" sz="3600" dirty="0" err="1"/>
              <a:t>nájsť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Dávno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ma </a:t>
            </a:r>
            <a:r>
              <a:rPr lang="en-US" sz="3600" dirty="0" err="1"/>
              <a:t>poznal</a:t>
            </a:r>
            <a:r>
              <a:rPr lang="en-US" sz="3600" dirty="0"/>
              <a:t> a </a:t>
            </a:r>
            <a:r>
              <a:rPr lang="en-US" sz="3600" dirty="0" err="1"/>
              <a:t>túžil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mi </a:t>
            </a:r>
            <a:r>
              <a:rPr lang="en-US" sz="3600" dirty="0" err="1"/>
              <a:t>dať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ma </a:t>
            </a:r>
            <a:r>
              <a:rPr lang="en-US" sz="3600" dirty="0" err="1"/>
              <a:t>objal</a:t>
            </a:r>
            <a:r>
              <a:rPr lang="en-US" sz="3600" dirty="0"/>
              <a:t>,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Zmysel</a:t>
            </a:r>
            <a:r>
              <a:rPr lang="en-US" sz="3600" dirty="0"/>
              <a:t> </a:t>
            </a:r>
            <a:r>
              <a:rPr lang="en-US" sz="3600" dirty="0" err="1"/>
              <a:t>žitia</a:t>
            </a:r>
            <a:r>
              <a:rPr lang="en-US" sz="3600" dirty="0"/>
              <a:t> mi dal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novú</a:t>
            </a:r>
            <a:r>
              <a:rPr lang="en-US" sz="3600" dirty="0" smtClean="0"/>
              <a:t> </a:t>
            </a:r>
            <a:r>
              <a:rPr lang="en-US" sz="3600" dirty="0" err="1"/>
              <a:t>nádej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v </a:t>
            </a:r>
            <a:r>
              <a:rPr lang="en-US" sz="3600" dirty="0" err="1"/>
              <a:t>srdci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Nechcem</a:t>
            </a:r>
            <a:r>
              <a:rPr lang="en-US" sz="3600" dirty="0"/>
              <a:t>, </a:t>
            </a:r>
            <a:r>
              <a:rPr lang="en-US" sz="3600" dirty="0" err="1"/>
              <a:t>odmietam</a:t>
            </a:r>
            <a:r>
              <a:rPr lang="en-US" sz="3600" dirty="0"/>
              <a:t> </a:t>
            </a:r>
            <a:r>
              <a:rPr lang="en-US" sz="3600" dirty="0" err="1"/>
              <a:t>zlosť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klamstiev</a:t>
            </a:r>
            <a:r>
              <a:rPr lang="en-US" sz="3600" dirty="0" smtClean="0"/>
              <a:t> </a:t>
            </a:r>
            <a:r>
              <a:rPr lang="en-US" sz="3600" dirty="0"/>
              <a:t>bolo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dosť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Ja idem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Ním</a:t>
            </a:r>
            <a:r>
              <a:rPr lang="en-US" sz="3600" dirty="0"/>
              <a:t>,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Ním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02776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 mi </a:t>
            </a:r>
            <a:r>
              <a:rPr lang="en-US" sz="3600" dirty="0" err="1"/>
              <a:t>vravia</a:t>
            </a:r>
            <a:r>
              <a:rPr lang="en-US" sz="3600" dirty="0"/>
              <a:t> </a:t>
            </a:r>
            <a:r>
              <a:rPr lang="en-US" sz="3600" dirty="0" err="1"/>
              <a:t>druhí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– </a:t>
            </a:r>
            <a:r>
              <a:rPr lang="en-US" sz="3600" dirty="0"/>
              <a:t>s </a:t>
            </a:r>
            <a:r>
              <a:rPr lang="en-US" sz="3600" dirty="0" err="1"/>
              <a:t>nami</a:t>
            </a:r>
            <a:r>
              <a:rPr lang="en-US" sz="3600" dirty="0"/>
              <a:t> </a:t>
            </a:r>
            <a:r>
              <a:rPr lang="en-US" sz="3600" dirty="0" err="1"/>
              <a:t>poď</a:t>
            </a:r>
            <a:r>
              <a:rPr lang="en-US" sz="3600" dirty="0"/>
              <a:t>,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poď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Ním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to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všetky</a:t>
            </a:r>
            <a:r>
              <a:rPr lang="en-US" sz="3600" dirty="0"/>
              <a:t> </a:t>
            </a:r>
            <a:r>
              <a:rPr lang="en-US" sz="3600" dirty="0" err="1"/>
              <a:t>trápenia</a:t>
            </a:r>
            <a:r>
              <a:rPr lang="en-US" sz="3600" dirty="0"/>
              <a:t> </a:t>
            </a:r>
            <a:r>
              <a:rPr lang="en-US" sz="3600" dirty="0" err="1"/>
              <a:t>vzal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keď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en-US" sz="3600" dirty="0" err="1"/>
              <a:t>prítomný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14893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Spievam</a:t>
            </a:r>
            <a:r>
              <a:rPr lang="en-US" sz="3600" dirty="0" smtClean="0"/>
              <a:t>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r>
              <a:rPr lang="en-US" sz="3600" dirty="0" err="1"/>
              <a:t>novú</a:t>
            </a:r>
            <a:r>
              <a:rPr lang="en-US" sz="3600" dirty="0"/>
              <a:t> </a:t>
            </a:r>
            <a:r>
              <a:rPr lang="en-US" sz="3600" dirty="0" err="1"/>
              <a:t>radosť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je </a:t>
            </a:r>
            <a:r>
              <a:rPr lang="en-US" sz="3600" dirty="0"/>
              <a:t>to </a:t>
            </a:r>
            <a:r>
              <a:rPr lang="en-US" sz="3600" dirty="0" err="1"/>
              <a:t>dar</a:t>
            </a:r>
            <a:r>
              <a:rPr lang="en-US" sz="3600" dirty="0"/>
              <a:t>. On </a:t>
            </a:r>
            <a:r>
              <a:rPr lang="en-US" sz="3600" dirty="0" err="1"/>
              <a:t>má</a:t>
            </a:r>
            <a:r>
              <a:rPr lang="en-US" sz="3600" dirty="0"/>
              <a:t> ma </a:t>
            </a:r>
            <a:r>
              <a:rPr lang="en-US" sz="3600" dirty="0" err="1"/>
              <a:t>rád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to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všetky</a:t>
            </a:r>
            <a:r>
              <a:rPr lang="en-US" sz="3600" dirty="0"/>
              <a:t> </a:t>
            </a:r>
            <a:r>
              <a:rPr lang="en-US" sz="3600" dirty="0" err="1"/>
              <a:t>trápenia</a:t>
            </a:r>
            <a:r>
              <a:rPr lang="en-US" sz="3600" dirty="0"/>
              <a:t> </a:t>
            </a:r>
            <a:r>
              <a:rPr lang="en-US" sz="3600" dirty="0" err="1"/>
              <a:t>vzal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keď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en-US" sz="3600" dirty="0" err="1"/>
              <a:t>prítomný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7359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34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Bol som hriešny človek, vždy som bol len sám. Cieľ žitia som hľadal, túžil pravdu nájsť. Dávno si ma poznal a túžil si mi dať viac. Láskou si ma objal, viem, už nie som sám.</vt:lpstr>
      <vt:lpstr>Zmysel žitia mi dal môj Pán,  novú nádej už dnes v srdci mám. Nechcem, odmietam zlosť,  klamstiev bolo už dosť. Ja idem za Ním, len za Ním.</vt:lpstr>
      <vt:lpstr>Som tak rád, keď mi vravia druhí  – s nami poď, tak poď za Ním. Dnes to viem, všetky trápenia vzal,  keď je prítomný náš Pán. </vt:lpstr>
      <vt:lpstr>Spievam rád, novú radosť už mám,  je to dar. On má ma rád. Dnes to viem, všetky trápenia vzal,  keď je prítomný náš Pán.</vt:lpstr>
      <vt:lpstr>PowerPoint Presentation</vt:lpstr>
    </vt:vector>
  </TitlesOfParts>
  <Company>Hewlett 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Tomasovic, Marek (SAP-BTV-2nd line)</dc:creator>
  <cp:lastModifiedBy>Tomasovic, Marek (SAP-BTV-2nd line)</cp:lastModifiedBy>
  <cp:revision>1</cp:revision>
  <dcterms:created xsi:type="dcterms:W3CDTF">2015-10-10T13:48:38Z</dcterms:created>
  <dcterms:modified xsi:type="dcterms:W3CDTF">2015-10-10T13:50:21Z</dcterms:modified>
</cp:coreProperties>
</file>