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1680" cy="1101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k-SK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1680" cy="1101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k-SK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1680" cy="1101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k-SK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1680" cy="1101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k-SK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k-SK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1680" cy="1101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k-SK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1680" cy="1101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k-SK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1680" cy="1101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k-SK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85800" y="1597680"/>
            <a:ext cx="7771680" cy="5109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k-SK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1680" cy="1101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k-SK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1680" cy="1101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k-SK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1680" cy="1101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k-SK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k-SK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1680" cy="110196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sk-SK" sz="1800" spc="-1" strike="noStrike">
                <a:latin typeface="Arial"/>
              </a:rPr>
              <a:t>Click to edit the title text format</a:t>
            </a:r>
            <a:endParaRPr b="0" lang="sk-SK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sk-SK" sz="3200" spc="-1" strike="noStrike">
                <a:latin typeface="Arial"/>
              </a:rPr>
              <a:t>Click to edit the outline text format</a:t>
            </a:r>
            <a:endParaRPr b="0" lang="sk-SK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sk-SK" sz="2800" spc="-1" strike="noStrike">
                <a:latin typeface="Arial"/>
              </a:rPr>
              <a:t>Second Outline Level</a:t>
            </a:r>
            <a:endParaRPr b="0" lang="sk-SK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sk-SK" sz="2400" spc="-1" strike="noStrike">
                <a:latin typeface="Arial"/>
              </a:rPr>
              <a:t>Third Outline Level</a:t>
            </a:r>
            <a:endParaRPr b="0" lang="sk-SK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sk-SK" sz="2000" spc="-1" strike="noStrike">
                <a:latin typeface="Arial"/>
              </a:rPr>
              <a:t>Fourth Outline Level</a:t>
            </a:r>
            <a:endParaRPr b="0" lang="sk-SK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sk-SK" sz="2000" spc="-1" strike="noStrike">
                <a:latin typeface="Arial"/>
              </a:rPr>
              <a:t>Fifth Outline Level</a:t>
            </a:r>
            <a:endParaRPr b="0" lang="sk-SK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sk-SK" sz="2000" spc="-1" strike="noStrike">
                <a:latin typeface="Arial"/>
              </a:rPr>
              <a:t>Sixth Outline Level</a:t>
            </a:r>
            <a:endParaRPr b="0" lang="sk-SK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sk-SK" sz="2000" spc="-1" strike="noStrike">
                <a:latin typeface="Arial"/>
              </a:rPr>
              <a:t>Seventh Outline Level</a:t>
            </a:r>
            <a:endParaRPr b="0" lang="sk-SK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transition>
    <p:fad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129600" y="168480"/>
            <a:ext cx="8863200" cy="485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ctr">
              <a:lnSpc>
                <a:spcPct val="100000"/>
              </a:lnSpc>
            </a:pPr>
            <a:r>
              <a:rPr b="0" lang="sk-SK" sz="3600" spc="-1" strike="noStrike">
                <a:solidFill>
                  <a:srgbClr val="ffffff"/>
                </a:solidFill>
                <a:latin typeface="Calibri"/>
              </a:rPr>
              <a:t>|: Boh prestrel pre mňa bohatý stôl :|</a:t>
            </a:r>
            <a:br/>
            <a:r>
              <a:rPr b="0" lang="sk-SK" sz="3600" spc="-1" strike="noStrike">
                <a:solidFill>
                  <a:srgbClr val="ffffff"/>
                </a:solidFill>
                <a:latin typeface="Calibri"/>
              </a:rPr>
              <a:t>a on plní život môj láskou</a:t>
            </a:r>
            <a:endParaRPr b="0" lang="sk-SK" sz="3600" spc="-1" strike="noStrike">
              <a:latin typeface="Arial"/>
            </a:endParaRPr>
          </a:p>
        </p:txBody>
      </p:sp>
    </p:spTree>
  </p:cSld>
  <p:transition>
    <p:fade/>
  </p:transition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129600" y="168480"/>
            <a:ext cx="8863200" cy="485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ctr">
              <a:lnSpc>
                <a:spcPct val="100000"/>
              </a:lnSpc>
            </a:pPr>
            <a:r>
              <a:rPr b="0" lang="sk-SK" sz="3600" spc="-1" strike="noStrike">
                <a:solidFill>
                  <a:srgbClr val="ffffff"/>
                </a:solidFill>
                <a:latin typeface="Calibri"/>
              </a:rPr>
              <a:t>|: Ja patrím len jemu a on je môj :|</a:t>
            </a:r>
            <a:br/>
            <a:r>
              <a:rPr b="0" lang="sk-SK" sz="3600" spc="-1" strike="noStrike">
                <a:solidFill>
                  <a:srgbClr val="ffffff"/>
                </a:solidFill>
                <a:latin typeface="Calibri"/>
              </a:rPr>
              <a:t>a on plní život môj láskou</a:t>
            </a:r>
            <a:endParaRPr b="0" lang="sk-SK" sz="3600" spc="-1" strike="noStrike">
              <a:latin typeface="Arial"/>
            </a:endParaRPr>
          </a:p>
        </p:txBody>
      </p:sp>
    </p:spTree>
  </p:cSld>
  <p:transition>
    <p:fade/>
  </p:transition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129600" y="168480"/>
            <a:ext cx="8863200" cy="485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ctr">
              <a:lnSpc>
                <a:spcPct val="100000"/>
              </a:lnSpc>
            </a:pPr>
            <a:r>
              <a:rPr b="0" lang="sk-SK" sz="3600" spc="-1" strike="noStrike">
                <a:solidFill>
                  <a:srgbClr val="ffffff"/>
                </a:solidFill>
                <a:latin typeface="Calibri"/>
              </a:rPr>
              <a:t>Že Boh je dobrý,</a:t>
            </a:r>
            <a:br/>
            <a:r>
              <a:rPr b="0" lang="sk-SK" sz="3600" spc="-1" strike="noStrike">
                <a:solidFill>
                  <a:srgbClr val="ffffff"/>
                </a:solidFill>
                <a:latin typeface="Calibri"/>
              </a:rPr>
              <a:t>smiem to cítiť aj dnes</a:t>
            </a:r>
            <a:br/>
            <a:r>
              <a:rPr b="0" lang="sk-SK" sz="3600" spc="-1" strike="noStrike">
                <a:solidFill>
                  <a:srgbClr val="ffffff"/>
                </a:solidFill>
                <a:latin typeface="Calibri"/>
              </a:rPr>
              <a:t>V jeho lásku verím,</a:t>
            </a:r>
            <a:br/>
            <a:r>
              <a:rPr b="0" lang="sk-SK" sz="3600" spc="-1" strike="noStrike">
                <a:solidFill>
                  <a:srgbClr val="ffffff"/>
                </a:solidFill>
                <a:latin typeface="Calibri"/>
              </a:rPr>
              <a:t>jeho milosť chcem</a:t>
            </a:r>
            <a:endParaRPr b="0" lang="sk-SK" sz="3600" spc="-1" strike="noStrike">
              <a:latin typeface="Arial"/>
            </a:endParaRPr>
          </a:p>
        </p:txBody>
      </p:sp>
    </p:spTree>
  </p:cSld>
  <p:transition>
    <p:fade/>
  </p:transition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129600" y="168480"/>
            <a:ext cx="8863200" cy="485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ctr">
              <a:lnSpc>
                <a:spcPct val="100000"/>
              </a:lnSpc>
            </a:pPr>
            <a:r>
              <a:rPr b="0" lang="sk-SK" sz="3600" spc="-1" strike="noStrike">
                <a:solidFill>
                  <a:srgbClr val="ffffff"/>
                </a:solidFill>
                <a:latin typeface="Calibri"/>
              </a:rPr>
              <a:t>S radosťou chodím</a:t>
            </a:r>
            <a:endParaRPr b="0" lang="sk-SK" sz="3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sk-SK" sz="3600" spc="-1" strike="noStrike">
                <a:solidFill>
                  <a:srgbClr val="ffffff"/>
                </a:solidFill>
                <a:latin typeface="Calibri"/>
              </a:rPr>
              <a:t>a v ňom plný stôl mám</a:t>
            </a:r>
            <a:endParaRPr b="0" lang="sk-SK" sz="3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sk-SK" sz="3600" spc="-1" strike="noStrike">
                <a:solidFill>
                  <a:srgbClr val="ffffff"/>
                </a:solidFill>
                <a:latin typeface="Calibri"/>
              </a:rPr>
              <a:t>Dáva len dobré,</a:t>
            </a:r>
            <a:endParaRPr b="0" lang="sk-SK" sz="3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sk-SK" sz="3600" spc="-1" strike="noStrike">
                <a:solidFill>
                  <a:srgbClr val="ffffff"/>
                </a:solidFill>
                <a:latin typeface="Calibri"/>
              </a:rPr>
              <a:t>chcem pri ňom vždy stáť</a:t>
            </a:r>
            <a:endParaRPr b="0" lang="sk-SK" sz="3600" spc="-1" strike="noStrike">
              <a:latin typeface="Arial"/>
            </a:endParaRPr>
          </a:p>
        </p:txBody>
      </p:sp>
    </p:spTree>
  </p:cSld>
  <p:transition>
    <p:fade/>
  </p:transition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transition>
    <p:fade/>
  </p:transition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23</TotalTime>
  <Application>LibreOffice/5.4.4.2$Windows_X86_64 LibreOffice_project/2524958677847fb3bb44820e40380acbe820f960</Application>
  <Words>26</Words>
  <Paragraphs>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2016-01-30T17:09:24Z</dcterms:created>
  <dc:creator>Tomašovičová Martina</dc:creator>
  <dc:description/>
  <dc:language>sk-SK</dc:language>
  <cp:lastModifiedBy/>
  <dcterms:modified xsi:type="dcterms:W3CDTF">2018-02-03T15:54:22Z</dcterms:modified>
  <cp:revision>5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(16:9)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6</vt:i4>
  </property>
</Properties>
</file>